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266" r:id="rId5"/>
    <p:sldId id="332" r:id="rId6"/>
    <p:sldId id="258" r:id="rId7"/>
    <p:sldId id="336" r:id="rId8"/>
    <p:sldId id="375" r:id="rId9"/>
    <p:sldId id="259" r:id="rId10"/>
    <p:sldId id="371" r:id="rId11"/>
    <p:sldId id="337" r:id="rId12"/>
    <p:sldId id="265" r:id="rId13"/>
    <p:sldId id="359" r:id="rId14"/>
    <p:sldId id="357" r:id="rId15"/>
    <p:sldId id="449" r:id="rId16"/>
    <p:sldId id="450" r:id="rId17"/>
    <p:sldId id="368" r:id="rId18"/>
    <p:sldId id="376" r:id="rId19"/>
    <p:sldId id="398" r:id="rId20"/>
    <p:sldId id="338" r:id="rId21"/>
    <p:sldId id="340" r:id="rId22"/>
    <p:sldId id="341" r:id="rId23"/>
    <p:sldId id="374" r:id="rId24"/>
    <p:sldId id="369" r:id="rId25"/>
    <p:sldId id="361" r:id="rId26"/>
    <p:sldId id="360" r:id="rId27"/>
    <p:sldId id="363" r:id="rId28"/>
    <p:sldId id="362" r:id="rId29"/>
    <p:sldId id="365" r:id="rId30"/>
    <p:sldId id="366" r:id="rId31"/>
    <p:sldId id="367" r:id="rId32"/>
    <p:sldId id="399" r:id="rId33"/>
    <p:sldId id="400" r:id="rId34"/>
    <p:sldId id="401" r:id="rId35"/>
    <p:sldId id="404" r:id="rId36"/>
    <p:sldId id="402" r:id="rId37"/>
    <p:sldId id="403" r:id="rId38"/>
    <p:sldId id="419" r:id="rId39"/>
    <p:sldId id="33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y Hendrickson" initials="GH" lastIdx="2" clrIdx="0">
    <p:extLst>
      <p:ext uri="{19B8F6BF-5375-455C-9EA6-DF929625EA0E}">
        <p15:presenceInfo xmlns:p15="http://schemas.microsoft.com/office/powerpoint/2012/main" userId="Guy Hendricks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4C1"/>
    <a:srgbClr val="C1FFC2"/>
    <a:srgbClr val="E0FBC5"/>
    <a:srgbClr val="00C400"/>
    <a:srgbClr val="008000"/>
    <a:srgbClr val="FF9999"/>
    <a:srgbClr val="FF5050"/>
    <a:srgbClr val="FFFFCC"/>
    <a:srgbClr val="CCECFF"/>
    <a:srgbClr val="007D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1B6161-871A-479F-BB9E-D917F3DB980B}" v="830" dt="2025-09-23T21:03:22.9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66" autoAdjust="0"/>
    <p:restoredTop sz="94737" autoAdjust="0"/>
  </p:normalViewPr>
  <p:slideViewPr>
    <p:cSldViewPr snapToGrid="0" snapToObjects="1">
      <p:cViewPr varScale="1">
        <p:scale>
          <a:sx n="106" d="100"/>
          <a:sy n="106" d="100"/>
        </p:scale>
        <p:origin x="1098" y="108"/>
      </p:cViewPr>
      <p:guideLst/>
    </p:cSldViewPr>
  </p:slideViewPr>
  <p:outlineViewPr>
    <p:cViewPr>
      <p:scale>
        <a:sx n="33" d="100"/>
        <a:sy n="33" d="100"/>
      </p:scale>
      <p:origin x="0" y="-402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ard, Kristen *" userId="a38f7ebc-66e0-4d8c-90e8-f6a5746f45c0" providerId="ADAL" clId="{2B18A657-5200-4778-8DAB-98F8511355DB}"/>
    <pc:docChg chg="delSld">
      <pc:chgData name="Leonard, Kristen *" userId="a38f7ebc-66e0-4d8c-90e8-f6a5746f45c0" providerId="ADAL" clId="{2B18A657-5200-4778-8DAB-98F8511355DB}" dt="2025-09-24T12:50:16.195" v="69" actId="47"/>
      <pc:docMkLst>
        <pc:docMk/>
      </pc:docMkLst>
      <pc:sldChg chg="del">
        <pc:chgData name="Leonard, Kristen *" userId="a38f7ebc-66e0-4d8c-90e8-f6a5746f45c0" providerId="ADAL" clId="{2B18A657-5200-4778-8DAB-98F8511355DB}" dt="2025-09-24T12:50:05.144" v="26" actId="47"/>
        <pc:sldMkLst>
          <pc:docMk/>
          <pc:sldMk cId="2491109162" sldId="333"/>
        </pc:sldMkLst>
      </pc:sldChg>
      <pc:sldChg chg="del">
        <pc:chgData name="Leonard, Kristen *" userId="a38f7ebc-66e0-4d8c-90e8-f6a5746f45c0" providerId="ADAL" clId="{2B18A657-5200-4778-8DAB-98F8511355DB}" dt="2025-09-24T12:49:59.128" v="1" actId="47"/>
        <pc:sldMkLst>
          <pc:docMk/>
          <pc:sldMk cId="993665575" sldId="344"/>
        </pc:sldMkLst>
      </pc:sldChg>
      <pc:sldChg chg="del">
        <pc:chgData name="Leonard, Kristen *" userId="a38f7ebc-66e0-4d8c-90e8-f6a5746f45c0" providerId="ADAL" clId="{2B18A657-5200-4778-8DAB-98F8511355DB}" dt="2025-09-24T12:50:00.479" v="5" actId="47"/>
        <pc:sldMkLst>
          <pc:docMk/>
          <pc:sldMk cId="3167956646" sldId="345"/>
        </pc:sldMkLst>
      </pc:sldChg>
      <pc:sldChg chg="del">
        <pc:chgData name="Leonard, Kristen *" userId="a38f7ebc-66e0-4d8c-90e8-f6a5746f45c0" providerId="ADAL" clId="{2B18A657-5200-4778-8DAB-98F8511355DB}" dt="2025-09-24T12:50:00.714" v="6" actId="47"/>
        <pc:sldMkLst>
          <pc:docMk/>
          <pc:sldMk cId="1843051672" sldId="346"/>
        </pc:sldMkLst>
      </pc:sldChg>
      <pc:sldChg chg="del">
        <pc:chgData name="Leonard, Kristen *" userId="a38f7ebc-66e0-4d8c-90e8-f6a5746f45c0" providerId="ADAL" clId="{2B18A657-5200-4778-8DAB-98F8511355DB}" dt="2025-09-24T12:50:00.872" v="7" actId="47"/>
        <pc:sldMkLst>
          <pc:docMk/>
          <pc:sldMk cId="3225470853" sldId="347"/>
        </pc:sldMkLst>
      </pc:sldChg>
      <pc:sldChg chg="del">
        <pc:chgData name="Leonard, Kristen *" userId="a38f7ebc-66e0-4d8c-90e8-f6a5746f45c0" providerId="ADAL" clId="{2B18A657-5200-4778-8DAB-98F8511355DB}" dt="2025-09-24T12:50:01.066" v="8" actId="47"/>
        <pc:sldMkLst>
          <pc:docMk/>
          <pc:sldMk cId="2597885920" sldId="348"/>
        </pc:sldMkLst>
      </pc:sldChg>
      <pc:sldChg chg="del">
        <pc:chgData name="Leonard, Kristen *" userId="a38f7ebc-66e0-4d8c-90e8-f6a5746f45c0" providerId="ADAL" clId="{2B18A657-5200-4778-8DAB-98F8511355DB}" dt="2025-09-24T12:50:01.280" v="9" actId="47"/>
        <pc:sldMkLst>
          <pc:docMk/>
          <pc:sldMk cId="3421008357" sldId="349"/>
        </pc:sldMkLst>
      </pc:sldChg>
      <pc:sldChg chg="del">
        <pc:chgData name="Leonard, Kristen *" userId="a38f7ebc-66e0-4d8c-90e8-f6a5746f45c0" providerId="ADAL" clId="{2B18A657-5200-4778-8DAB-98F8511355DB}" dt="2025-09-24T12:50:01.657" v="10" actId="47"/>
        <pc:sldMkLst>
          <pc:docMk/>
          <pc:sldMk cId="2418435708" sldId="350"/>
        </pc:sldMkLst>
      </pc:sldChg>
      <pc:sldChg chg="del">
        <pc:chgData name="Leonard, Kristen *" userId="a38f7ebc-66e0-4d8c-90e8-f6a5746f45c0" providerId="ADAL" clId="{2B18A657-5200-4778-8DAB-98F8511355DB}" dt="2025-09-24T12:50:01.861" v="11" actId="47"/>
        <pc:sldMkLst>
          <pc:docMk/>
          <pc:sldMk cId="1980602574" sldId="351"/>
        </pc:sldMkLst>
      </pc:sldChg>
      <pc:sldChg chg="del">
        <pc:chgData name="Leonard, Kristen *" userId="a38f7ebc-66e0-4d8c-90e8-f6a5746f45c0" providerId="ADAL" clId="{2B18A657-5200-4778-8DAB-98F8511355DB}" dt="2025-09-24T12:50:03.024" v="13" actId="47"/>
        <pc:sldMkLst>
          <pc:docMk/>
          <pc:sldMk cId="679713910" sldId="352"/>
        </pc:sldMkLst>
      </pc:sldChg>
      <pc:sldChg chg="del">
        <pc:chgData name="Leonard, Kristen *" userId="a38f7ebc-66e0-4d8c-90e8-f6a5746f45c0" providerId="ADAL" clId="{2B18A657-5200-4778-8DAB-98F8511355DB}" dt="2025-09-24T12:50:05.317" v="27" actId="47"/>
        <pc:sldMkLst>
          <pc:docMk/>
          <pc:sldMk cId="3601192331" sldId="354"/>
        </pc:sldMkLst>
      </pc:sldChg>
      <pc:sldChg chg="del">
        <pc:chgData name="Leonard, Kristen *" userId="a38f7ebc-66e0-4d8c-90e8-f6a5746f45c0" providerId="ADAL" clId="{2B18A657-5200-4778-8DAB-98F8511355DB}" dt="2025-09-24T12:50:05.474" v="28" actId="47"/>
        <pc:sldMkLst>
          <pc:docMk/>
          <pc:sldMk cId="3747169279" sldId="355"/>
        </pc:sldMkLst>
      </pc:sldChg>
      <pc:sldChg chg="del">
        <pc:chgData name="Leonard, Kristen *" userId="a38f7ebc-66e0-4d8c-90e8-f6a5746f45c0" providerId="ADAL" clId="{2B18A657-5200-4778-8DAB-98F8511355DB}" dt="2025-09-24T12:49:59.725" v="2" actId="47"/>
        <pc:sldMkLst>
          <pc:docMk/>
          <pc:sldMk cId="763041387" sldId="358"/>
        </pc:sldMkLst>
      </pc:sldChg>
      <pc:sldChg chg="del">
        <pc:chgData name="Leonard, Kristen *" userId="a38f7ebc-66e0-4d8c-90e8-f6a5746f45c0" providerId="ADAL" clId="{2B18A657-5200-4778-8DAB-98F8511355DB}" dt="2025-09-24T12:50:05.993" v="31" actId="47"/>
        <pc:sldMkLst>
          <pc:docMk/>
          <pc:sldMk cId="1047244289" sldId="372"/>
        </pc:sldMkLst>
      </pc:sldChg>
      <pc:sldChg chg="del">
        <pc:chgData name="Leonard, Kristen *" userId="a38f7ebc-66e0-4d8c-90e8-f6a5746f45c0" providerId="ADAL" clId="{2B18A657-5200-4778-8DAB-98F8511355DB}" dt="2025-09-24T12:50:06.166" v="32" actId="47"/>
        <pc:sldMkLst>
          <pc:docMk/>
          <pc:sldMk cId="180645292" sldId="373"/>
        </pc:sldMkLst>
      </pc:sldChg>
      <pc:sldChg chg="del">
        <pc:chgData name="Leonard, Kristen *" userId="a38f7ebc-66e0-4d8c-90e8-f6a5746f45c0" providerId="ADAL" clId="{2B18A657-5200-4778-8DAB-98F8511355DB}" dt="2025-09-24T12:50:00.274" v="4" actId="47"/>
        <pc:sldMkLst>
          <pc:docMk/>
          <pc:sldMk cId="1465312892" sldId="377"/>
        </pc:sldMkLst>
      </pc:sldChg>
      <pc:sldChg chg="del">
        <pc:chgData name="Leonard, Kristen *" userId="a38f7ebc-66e0-4d8c-90e8-f6a5746f45c0" providerId="ADAL" clId="{2B18A657-5200-4778-8DAB-98F8511355DB}" dt="2025-09-24T12:50:05.647" v="29" actId="47"/>
        <pc:sldMkLst>
          <pc:docMk/>
          <pc:sldMk cId="1939965919" sldId="380"/>
        </pc:sldMkLst>
      </pc:sldChg>
      <pc:sldChg chg="del">
        <pc:chgData name="Leonard, Kristen *" userId="a38f7ebc-66e0-4d8c-90e8-f6a5746f45c0" providerId="ADAL" clId="{2B18A657-5200-4778-8DAB-98F8511355DB}" dt="2025-09-24T12:50:07.595" v="40" actId="47"/>
        <pc:sldMkLst>
          <pc:docMk/>
          <pc:sldMk cId="651610720" sldId="385"/>
        </pc:sldMkLst>
      </pc:sldChg>
      <pc:sldChg chg="del">
        <pc:chgData name="Leonard, Kristen *" userId="a38f7ebc-66e0-4d8c-90e8-f6a5746f45c0" providerId="ADAL" clId="{2B18A657-5200-4778-8DAB-98F8511355DB}" dt="2025-09-24T12:50:07.800" v="41" actId="47"/>
        <pc:sldMkLst>
          <pc:docMk/>
          <pc:sldMk cId="1656537245" sldId="386"/>
        </pc:sldMkLst>
      </pc:sldChg>
      <pc:sldChg chg="del">
        <pc:chgData name="Leonard, Kristen *" userId="a38f7ebc-66e0-4d8c-90e8-f6a5746f45c0" providerId="ADAL" clId="{2B18A657-5200-4778-8DAB-98F8511355DB}" dt="2025-09-24T12:50:07.979" v="42" actId="47"/>
        <pc:sldMkLst>
          <pc:docMk/>
          <pc:sldMk cId="3356424555" sldId="387"/>
        </pc:sldMkLst>
      </pc:sldChg>
      <pc:sldChg chg="del">
        <pc:chgData name="Leonard, Kristen *" userId="a38f7ebc-66e0-4d8c-90e8-f6a5746f45c0" providerId="ADAL" clId="{2B18A657-5200-4778-8DAB-98F8511355DB}" dt="2025-09-24T12:50:08.145" v="43" actId="47"/>
        <pc:sldMkLst>
          <pc:docMk/>
          <pc:sldMk cId="1907066250" sldId="388"/>
        </pc:sldMkLst>
      </pc:sldChg>
      <pc:sldChg chg="del">
        <pc:chgData name="Leonard, Kristen *" userId="a38f7ebc-66e0-4d8c-90e8-f6a5746f45c0" providerId="ADAL" clId="{2B18A657-5200-4778-8DAB-98F8511355DB}" dt="2025-09-24T12:50:08.334" v="44" actId="47"/>
        <pc:sldMkLst>
          <pc:docMk/>
          <pc:sldMk cId="3985940848" sldId="389"/>
        </pc:sldMkLst>
      </pc:sldChg>
      <pc:sldChg chg="del">
        <pc:chgData name="Leonard, Kristen *" userId="a38f7ebc-66e0-4d8c-90e8-f6a5746f45c0" providerId="ADAL" clId="{2B18A657-5200-4778-8DAB-98F8511355DB}" dt="2025-09-24T12:50:06.998" v="37" actId="47"/>
        <pc:sldMkLst>
          <pc:docMk/>
          <pc:sldMk cId="3454672977" sldId="390"/>
        </pc:sldMkLst>
      </pc:sldChg>
      <pc:sldChg chg="del">
        <pc:chgData name="Leonard, Kristen *" userId="a38f7ebc-66e0-4d8c-90e8-f6a5746f45c0" providerId="ADAL" clId="{2B18A657-5200-4778-8DAB-98F8511355DB}" dt="2025-09-24T12:50:08.553" v="45" actId="47"/>
        <pc:sldMkLst>
          <pc:docMk/>
          <pc:sldMk cId="61892006" sldId="391"/>
        </pc:sldMkLst>
      </pc:sldChg>
      <pc:sldChg chg="del">
        <pc:chgData name="Leonard, Kristen *" userId="a38f7ebc-66e0-4d8c-90e8-f6a5746f45c0" providerId="ADAL" clId="{2B18A657-5200-4778-8DAB-98F8511355DB}" dt="2025-09-24T12:50:08.663" v="46" actId="47"/>
        <pc:sldMkLst>
          <pc:docMk/>
          <pc:sldMk cId="2434993922" sldId="392"/>
        </pc:sldMkLst>
      </pc:sldChg>
      <pc:sldChg chg="del">
        <pc:chgData name="Leonard, Kristen *" userId="a38f7ebc-66e0-4d8c-90e8-f6a5746f45c0" providerId="ADAL" clId="{2B18A657-5200-4778-8DAB-98F8511355DB}" dt="2025-09-24T12:50:07.406" v="39" actId="47"/>
        <pc:sldMkLst>
          <pc:docMk/>
          <pc:sldMk cId="1746379981" sldId="393"/>
        </pc:sldMkLst>
      </pc:sldChg>
      <pc:sldChg chg="del">
        <pc:chgData name="Leonard, Kristen *" userId="a38f7ebc-66e0-4d8c-90e8-f6a5746f45c0" providerId="ADAL" clId="{2B18A657-5200-4778-8DAB-98F8511355DB}" dt="2025-09-24T12:50:07.218" v="38" actId="47"/>
        <pc:sldMkLst>
          <pc:docMk/>
          <pc:sldMk cId="1164188060" sldId="394"/>
        </pc:sldMkLst>
      </pc:sldChg>
      <pc:sldChg chg="del">
        <pc:chgData name="Leonard, Kristen *" userId="a38f7ebc-66e0-4d8c-90e8-f6a5746f45c0" providerId="ADAL" clId="{2B18A657-5200-4778-8DAB-98F8511355DB}" dt="2025-09-24T12:50:02.067" v="12" actId="47"/>
        <pc:sldMkLst>
          <pc:docMk/>
          <pc:sldMk cId="563639677" sldId="395"/>
        </pc:sldMkLst>
      </pc:sldChg>
      <pc:sldChg chg="del">
        <pc:chgData name="Leonard, Kristen *" userId="a38f7ebc-66e0-4d8c-90e8-f6a5746f45c0" providerId="ADAL" clId="{2B18A657-5200-4778-8DAB-98F8511355DB}" dt="2025-09-24T12:50:00.023" v="3" actId="47"/>
        <pc:sldMkLst>
          <pc:docMk/>
          <pc:sldMk cId="134993224" sldId="397"/>
        </pc:sldMkLst>
      </pc:sldChg>
      <pc:sldChg chg="del">
        <pc:chgData name="Leonard, Kristen *" userId="a38f7ebc-66e0-4d8c-90e8-f6a5746f45c0" providerId="ADAL" clId="{2B18A657-5200-4778-8DAB-98F8511355DB}" dt="2025-09-24T12:49:58.217" v="0" actId="47"/>
        <pc:sldMkLst>
          <pc:docMk/>
          <pc:sldMk cId="3103658493" sldId="405"/>
        </pc:sldMkLst>
      </pc:sldChg>
      <pc:sldChg chg="del">
        <pc:chgData name="Leonard, Kristen *" userId="a38f7ebc-66e0-4d8c-90e8-f6a5746f45c0" providerId="ADAL" clId="{2B18A657-5200-4778-8DAB-98F8511355DB}" dt="2025-09-24T12:50:03.149" v="14" actId="47"/>
        <pc:sldMkLst>
          <pc:docMk/>
          <pc:sldMk cId="886611782" sldId="406"/>
        </pc:sldMkLst>
      </pc:sldChg>
      <pc:sldChg chg="del">
        <pc:chgData name="Leonard, Kristen *" userId="a38f7ebc-66e0-4d8c-90e8-f6a5746f45c0" providerId="ADAL" clId="{2B18A657-5200-4778-8DAB-98F8511355DB}" dt="2025-09-24T12:50:05.003" v="25" actId="47"/>
        <pc:sldMkLst>
          <pc:docMk/>
          <pc:sldMk cId="3896956142" sldId="420"/>
        </pc:sldMkLst>
      </pc:sldChg>
      <pc:sldChg chg="del">
        <pc:chgData name="Leonard, Kristen *" userId="a38f7ebc-66e0-4d8c-90e8-f6a5746f45c0" providerId="ADAL" clId="{2B18A657-5200-4778-8DAB-98F8511355DB}" dt="2025-09-24T12:50:16.195" v="69" actId="47"/>
        <pc:sldMkLst>
          <pc:docMk/>
          <pc:sldMk cId="2312601455" sldId="421"/>
        </pc:sldMkLst>
      </pc:sldChg>
      <pc:sldChg chg="del">
        <pc:chgData name="Leonard, Kristen *" userId="a38f7ebc-66e0-4d8c-90e8-f6a5746f45c0" providerId="ADAL" clId="{2B18A657-5200-4778-8DAB-98F8511355DB}" dt="2025-09-24T12:50:04.831" v="24" actId="47"/>
        <pc:sldMkLst>
          <pc:docMk/>
          <pc:sldMk cId="244295901" sldId="438"/>
        </pc:sldMkLst>
      </pc:sldChg>
      <pc:sldChg chg="del">
        <pc:chgData name="Leonard, Kristen *" userId="a38f7ebc-66e0-4d8c-90e8-f6a5746f45c0" providerId="ADAL" clId="{2B18A657-5200-4778-8DAB-98F8511355DB}" dt="2025-09-24T12:50:03.307" v="15" actId="47"/>
        <pc:sldMkLst>
          <pc:docMk/>
          <pc:sldMk cId="2567814674" sldId="439"/>
        </pc:sldMkLst>
      </pc:sldChg>
      <pc:sldChg chg="del">
        <pc:chgData name="Leonard, Kristen *" userId="a38f7ebc-66e0-4d8c-90e8-f6a5746f45c0" providerId="ADAL" clId="{2B18A657-5200-4778-8DAB-98F8511355DB}" dt="2025-09-24T12:50:03.479" v="16" actId="47"/>
        <pc:sldMkLst>
          <pc:docMk/>
          <pc:sldMk cId="2653474060" sldId="440"/>
        </pc:sldMkLst>
      </pc:sldChg>
      <pc:sldChg chg="del">
        <pc:chgData name="Leonard, Kristen *" userId="a38f7ebc-66e0-4d8c-90e8-f6a5746f45c0" providerId="ADAL" clId="{2B18A657-5200-4778-8DAB-98F8511355DB}" dt="2025-09-24T12:50:03.652" v="17" actId="47"/>
        <pc:sldMkLst>
          <pc:docMk/>
          <pc:sldMk cId="4235587343" sldId="441"/>
        </pc:sldMkLst>
      </pc:sldChg>
      <pc:sldChg chg="del">
        <pc:chgData name="Leonard, Kristen *" userId="a38f7ebc-66e0-4d8c-90e8-f6a5746f45c0" providerId="ADAL" clId="{2B18A657-5200-4778-8DAB-98F8511355DB}" dt="2025-09-24T12:50:04.171" v="20" actId="47"/>
        <pc:sldMkLst>
          <pc:docMk/>
          <pc:sldMk cId="1231915880" sldId="442"/>
        </pc:sldMkLst>
      </pc:sldChg>
      <pc:sldChg chg="del">
        <pc:chgData name="Leonard, Kristen *" userId="a38f7ebc-66e0-4d8c-90e8-f6a5746f45c0" providerId="ADAL" clId="{2B18A657-5200-4778-8DAB-98F8511355DB}" dt="2025-09-24T12:50:04.327" v="21" actId="47"/>
        <pc:sldMkLst>
          <pc:docMk/>
          <pc:sldMk cId="2365296256" sldId="443"/>
        </pc:sldMkLst>
      </pc:sldChg>
      <pc:sldChg chg="del">
        <pc:chgData name="Leonard, Kristen *" userId="a38f7ebc-66e0-4d8c-90e8-f6a5746f45c0" providerId="ADAL" clId="{2B18A657-5200-4778-8DAB-98F8511355DB}" dt="2025-09-24T12:50:04.471" v="22" actId="47"/>
        <pc:sldMkLst>
          <pc:docMk/>
          <pc:sldMk cId="262334323" sldId="444"/>
        </pc:sldMkLst>
      </pc:sldChg>
      <pc:sldChg chg="del">
        <pc:chgData name="Leonard, Kristen *" userId="a38f7ebc-66e0-4d8c-90e8-f6a5746f45c0" providerId="ADAL" clId="{2B18A657-5200-4778-8DAB-98F8511355DB}" dt="2025-09-24T12:50:04.658" v="23" actId="47"/>
        <pc:sldMkLst>
          <pc:docMk/>
          <pc:sldMk cId="3320287654" sldId="446"/>
        </pc:sldMkLst>
      </pc:sldChg>
      <pc:sldChg chg="del">
        <pc:chgData name="Leonard, Kristen *" userId="a38f7ebc-66e0-4d8c-90e8-f6a5746f45c0" providerId="ADAL" clId="{2B18A657-5200-4778-8DAB-98F8511355DB}" dt="2025-09-24T12:50:04.046" v="19" actId="47"/>
        <pc:sldMkLst>
          <pc:docMk/>
          <pc:sldMk cId="3986082862" sldId="447"/>
        </pc:sldMkLst>
      </pc:sldChg>
      <pc:sldChg chg="del">
        <pc:chgData name="Leonard, Kristen *" userId="a38f7ebc-66e0-4d8c-90e8-f6a5746f45c0" providerId="ADAL" clId="{2B18A657-5200-4778-8DAB-98F8511355DB}" dt="2025-09-24T12:50:03.873" v="18" actId="47"/>
        <pc:sldMkLst>
          <pc:docMk/>
          <pc:sldMk cId="4194488061" sldId="448"/>
        </pc:sldMkLst>
      </pc:sldChg>
      <pc:sldChg chg="del">
        <pc:chgData name="Leonard, Kristen *" userId="a38f7ebc-66e0-4d8c-90e8-f6a5746f45c0" providerId="ADAL" clId="{2B18A657-5200-4778-8DAB-98F8511355DB}" dt="2025-09-24T12:50:05.820" v="30" actId="47"/>
        <pc:sldMkLst>
          <pc:docMk/>
          <pc:sldMk cId="1516022321" sldId="451"/>
        </pc:sldMkLst>
      </pc:sldChg>
      <pc:sldChg chg="del">
        <pc:chgData name="Leonard, Kristen *" userId="a38f7ebc-66e0-4d8c-90e8-f6a5746f45c0" providerId="ADAL" clId="{2B18A657-5200-4778-8DAB-98F8511355DB}" dt="2025-09-24T12:50:08.836" v="47" actId="47"/>
        <pc:sldMkLst>
          <pc:docMk/>
          <pc:sldMk cId="3441079285" sldId="452"/>
        </pc:sldMkLst>
      </pc:sldChg>
      <pc:sldChg chg="del">
        <pc:chgData name="Leonard, Kristen *" userId="a38f7ebc-66e0-4d8c-90e8-f6a5746f45c0" providerId="ADAL" clId="{2B18A657-5200-4778-8DAB-98F8511355DB}" dt="2025-09-24T12:50:14.748" v="68" actId="47"/>
        <pc:sldMkLst>
          <pc:docMk/>
          <pc:sldMk cId="304570863" sldId="454"/>
        </pc:sldMkLst>
      </pc:sldChg>
      <pc:sldChg chg="del">
        <pc:chgData name="Leonard, Kristen *" userId="a38f7ebc-66e0-4d8c-90e8-f6a5746f45c0" providerId="ADAL" clId="{2B18A657-5200-4778-8DAB-98F8511355DB}" dt="2025-09-24T12:50:11.179" v="59" actId="47"/>
        <pc:sldMkLst>
          <pc:docMk/>
          <pc:sldMk cId="904980121" sldId="456"/>
        </pc:sldMkLst>
      </pc:sldChg>
      <pc:sldChg chg="del">
        <pc:chgData name="Leonard, Kristen *" userId="a38f7ebc-66e0-4d8c-90e8-f6a5746f45c0" providerId="ADAL" clId="{2B18A657-5200-4778-8DAB-98F8511355DB}" dt="2025-09-24T12:50:11.888" v="60" actId="47"/>
        <pc:sldMkLst>
          <pc:docMk/>
          <pc:sldMk cId="2420787074" sldId="457"/>
        </pc:sldMkLst>
      </pc:sldChg>
      <pc:sldChg chg="del">
        <pc:chgData name="Leonard, Kristen *" userId="a38f7ebc-66e0-4d8c-90e8-f6a5746f45c0" providerId="ADAL" clId="{2B18A657-5200-4778-8DAB-98F8511355DB}" dt="2025-09-24T12:50:12.060" v="61" actId="47"/>
        <pc:sldMkLst>
          <pc:docMk/>
          <pc:sldMk cId="471524770" sldId="458"/>
        </pc:sldMkLst>
      </pc:sldChg>
      <pc:sldChg chg="del">
        <pc:chgData name="Leonard, Kristen *" userId="a38f7ebc-66e0-4d8c-90e8-f6a5746f45c0" providerId="ADAL" clId="{2B18A657-5200-4778-8DAB-98F8511355DB}" dt="2025-09-24T12:50:12.233" v="62" actId="47"/>
        <pc:sldMkLst>
          <pc:docMk/>
          <pc:sldMk cId="955831724" sldId="459"/>
        </pc:sldMkLst>
      </pc:sldChg>
      <pc:sldChg chg="del">
        <pc:chgData name="Leonard, Kristen *" userId="a38f7ebc-66e0-4d8c-90e8-f6a5746f45c0" providerId="ADAL" clId="{2B18A657-5200-4778-8DAB-98F8511355DB}" dt="2025-09-24T12:50:12.406" v="63" actId="47"/>
        <pc:sldMkLst>
          <pc:docMk/>
          <pc:sldMk cId="916179992" sldId="460"/>
        </pc:sldMkLst>
      </pc:sldChg>
      <pc:sldChg chg="del">
        <pc:chgData name="Leonard, Kristen *" userId="a38f7ebc-66e0-4d8c-90e8-f6a5746f45c0" providerId="ADAL" clId="{2B18A657-5200-4778-8DAB-98F8511355DB}" dt="2025-09-24T12:50:12.594" v="64" actId="47"/>
        <pc:sldMkLst>
          <pc:docMk/>
          <pc:sldMk cId="336688031" sldId="461"/>
        </pc:sldMkLst>
      </pc:sldChg>
      <pc:sldChg chg="del">
        <pc:chgData name="Leonard, Kristen *" userId="a38f7ebc-66e0-4d8c-90e8-f6a5746f45c0" providerId="ADAL" clId="{2B18A657-5200-4778-8DAB-98F8511355DB}" dt="2025-09-24T12:50:13.049" v="65" actId="47"/>
        <pc:sldMkLst>
          <pc:docMk/>
          <pc:sldMk cId="1883589851" sldId="462"/>
        </pc:sldMkLst>
      </pc:sldChg>
      <pc:sldChg chg="del">
        <pc:chgData name="Leonard, Kristen *" userId="a38f7ebc-66e0-4d8c-90e8-f6a5746f45c0" providerId="ADAL" clId="{2B18A657-5200-4778-8DAB-98F8511355DB}" dt="2025-09-24T12:50:13.224" v="66" actId="47"/>
        <pc:sldMkLst>
          <pc:docMk/>
          <pc:sldMk cId="1739120650" sldId="463"/>
        </pc:sldMkLst>
      </pc:sldChg>
      <pc:sldChg chg="del">
        <pc:chgData name="Leonard, Kristen *" userId="a38f7ebc-66e0-4d8c-90e8-f6a5746f45c0" providerId="ADAL" clId="{2B18A657-5200-4778-8DAB-98F8511355DB}" dt="2025-09-24T12:50:09.025" v="48" actId="47"/>
        <pc:sldMkLst>
          <pc:docMk/>
          <pc:sldMk cId="3080137368" sldId="464"/>
        </pc:sldMkLst>
      </pc:sldChg>
      <pc:sldChg chg="del">
        <pc:chgData name="Leonard, Kristen *" userId="a38f7ebc-66e0-4d8c-90e8-f6a5746f45c0" providerId="ADAL" clId="{2B18A657-5200-4778-8DAB-98F8511355DB}" dt="2025-09-24T12:50:09.182" v="49" actId="47"/>
        <pc:sldMkLst>
          <pc:docMk/>
          <pc:sldMk cId="2543808117" sldId="465"/>
        </pc:sldMkLst>
      </pc:sldChg>
      <pc:sldChg chg="del">
        <pc:chgData name="Leonard, Kristen *" userId="a38f7ebc-66e0-4d8c-90e8-f6a5746f45c0" providerId="ADAL" clId="{2B18A657-5200-4778-8DAB-98F8511355DB}" dt="2025-09-24T12:50:09.355" v="50" actId="47"/>
        <pc:sldMkLst>
          <pc:docMk/>
          <pc:sldMk cId="2655414495" sldId="466"/>
        </pc:sldMkLst>
      </pc:sldChg>
      <pc:sldChg chg="del">
        <pc:chgData name="Leonard, Kristen *" userId="a38f7ebc-66e0-4d8c-90e8-f6a5746f45c0" providerId="ADAL" clId="{2B18A657-5200-4778-8DAB-98F8511355DB}" dt="2025-09-24T12:50:09.717" v="52" actId="47"/>
        <pc:sldMkLst>
          <pc:docMk/>
          <pc:sldMk cId="174168037" sldId="467"/>
        </pc:sldMkLst>
      </pc:sldChg>
      <pc:sldChg chg="del">
        <pc:chgData name="Leonard, Kristen *" userId="a38f7ebc-66e0-4d8c-90e8-f6a5746f45c0" providerId="ADAL" clId="{2B18A657-5200-4778-8DAB-98F8511355DB}" dt="2025-09-24T12:50:09.889" v="53" actId="47"/>
        <pc:sldMkLst>
          <pc:docMk/>
          <pc:sldMk cId="815835113" sldId="468"/>
        </pc:sldMkLst>
      </pc:sldChg>
      <pc:sldChg chg="del">
        <pc:chgData name="Leonard, Kristen *" userId="a38f7ebc-66e0-4d8c-90e8-f6a5746f45c0" providerId="ADAL" clId="{2B18A657-5200-4778-8DAB-98F8511355DB}" dt="2025-09-24T12:50:10.096" v="54" actId="47"/>
        <pc:sldMkLst>
          <pc:docMk/>
          <pc:sldMk cId="2609901759" sldId="469"/>
        </pc:sldMkLst>
      </pc:sldChg>
      <pc:sldChg chg="del">
        <pc:chgData name="Leonard, Kristen *" userId="a38f7ebc-66e0-4d8c-90e8-f6a5746f45c0" providerId="ADAL" clId="{2B18A657-5200-4778-8DAB-98F8511355DB}" dt="2025-09-24T12:50:10.455" v="56" actId="47"/>
        <pc:sldMkLst>
          <pc:docMk/>
          <pc:sldMk cId="1392621962" sldId="470"/>
        </pc:sldMkLst>
      </pc:sldChg>
      <pc:sldChg chg="del">
        <pc:chgData name="Leonard, Kristen *" userId="a38f7ebc-66e0-4d8c-90e8-f6a5746f45c0" providerId="ADAL" clId="{2B18A657-5200-4778-8DAB-98F8511355DB}" dt="2025-09-24T12:50:10.770" v="57" actId="47"/>
        <pc:sldMkLst>
          <pc:docMk/>
          <pc:sldMk cId="1457556061" sldId="471"/>
        </pc:sldMkLst>
      </pc:sldChg>
      <pc:sldChg chg="del">
        <pc:chgData name="Leonard, Kristen *" userId="a38f7ebc-66e0-4d8c-90e8-f6a5746f45c0" providerId="ADAL" clId="{2B18A657-5200-4778-8DAB-98F8511355DB}" dt="2025-09-24T12:50:09.543" v="51" actId="47"/>
        <pc:sldMkLst>
          <pc:docMk/>
          <pc:sldMk cId="1467866869" sldId="472"/>
        </pc:sldMkLst>
      </pc:sldChg>
      <pc:sldChg chg="del">
        <pc:chgData name="Leonard, Kristen *" userId="a38f7ebc-66e0-4d8c-90e8-f6a5746f45c0" providerId="ADAL" clId="{2B18A657-5200-4778-8DAB-98F8511355DB}" dt="2025-09-24T12:50:10.266" v="55" actId="47"/>
        <pc:sldMkLst>
          <pc:docMk/>
          <pc:sldMk cId="3046313105" sldId="473"/>
        </pc:sldMkLst>
      </pc:sldChg>
      <pc:sldChg chg="del">
        <pc:chgData name="Leonard, Kristen *" userId="a38f7ebc-66e0-4d8c-90e8-f6a5746f45c0" providerId="ADAL" clId="{2B18A657-5200-4778-8DAB-98F8511355DB}" dt="2025-09-24T12:50:10.974" v="58" actId="47"/>
        <pc:sldMkLst>
          <pc:docMk/>
          <pc:sldMk cId="998479727" sldId="474"/>
        </pc:sldMkLst>
      </pc:sldChg>
      <pc:sldChg chg="del">
        <pc:chgData name="Leonard, Kristen *" userId="a38f7ebc-66e0-4d8c-90e8-f6a5746f45c0" providerId="ADAL" clId="{2B18A657-5200-4778-8DAB-98F8511355DB}" dt="2025-09-24T12:50:14.073" v="67" actId="47"/>
        <pc:sldMkLst>
          <pc:docMk/>
          <pc:sldMk cId="1710671182" sldId="475"/>
        </pc:sldMkLst>
      </pc:sldChg>
      <pc:sldChg chg="del">
        <pc:chgData name="Leonard, Kristen *" userId="a38f7ebc-66e0-4d8c-90e8-f6a5746f45c0" providerId="ADAL" clId="{2B18A657-5200-4778-8DAB-98F8511355DB}" dt="2025-09-24T12:50:06.307" v="33" actId="47"/>
        <pc:sldMkLst>
          <pc:docMk/>
          <pc:sldMk cId="842493332" sldId="476"/>
        </pc:sldMkLst>
      </pc:sldChg>
      <pc:sldChg chg="del">
        <pc:chgData name="Leonard, Kristen *" userId="a38f7ebc-66e0-4d8c-90e8-f6a5746f45c0" providerId="ADAL" clId="{2B18A657-5200-4778-8DAB-98F8511355DB}" dt="2025-09-24T12:50:06.496" v="34" actId="47"/>
        <pc:sldMkLst>
          <pc:docMk/>
          <pc:sldMk cId="2981216288" sldId="478"/>
        </pc:sldMkLst>
      </pc:sldChg>
      <pc:sldChg chg="del">
        <pc:chgData name="Leonard, Kristen *" userId="a38f7ebc-66e0-4d8c-90e8-f6a5746f45c0" providerId="ADAL" clId="{2B18A657-5200-4778-8DAB-98F8511355DB}" dt="2025-09-24T12:50:06.652" v="35" actId="47"/>
        <pc:sldMkLst>
          <pc:docMk/>
          <pc:sldMk cId="3940142848" sldId="480"/>
        </pc:sldMkLst>
      </pc:sldChg>
      <pc:sldChg chg="del">
        <pc:chgData name="Leonard, Kristen *" userId="a38f7ebc-66e0-4d8c-90e8-f6a5746f45c0" providerId="ADAL" clId="{2B18A657-5200-4778-8DAB-98F8511355DB}" dt="2025-09-24T12:50:06.810" v="36" actId="47"/>
        <pc:sldMkLst>
          <pc:docMk/>
          <pc:sldMk cId="737739680" sldId="481"/>
        </pc:sldMkLst>
      </pc:sldChg>
    </pc:docChg>
  </pc:docChgLst>
  <pc:docChgLst>
    <pc:chgData name="Leonard, Kristen *" userId="a38f7ebc-66e0-4d8c-90e8-f6a5746f45c0" providerId="ADAL" clId="{F81B6161-871A-479F-BB9E-D917F3DB980B}"/>
    <pc:docChg chg="undo redo custSel addSld delSld modSld sldOrd">
      <pc:chgData name="Leonard, Kristen *" userId="a38f7ebc-66e0-4d8c-90e8-f6a5746f45c0" providerId="ADAL" clId="{F81B6161-871A-479F-BB9E-D917F3DB980B}" dt="2025-09-24T12:42:26.815" v="32125" actId="47"/>
      <pc:docMkLst>
        <pc:docMk/>
      </pc:docMkLst>
      <pc:sldChg chg="modSp mod">
        <pc:chgData name="Leonard, Kristen *" userId="a38f7ebc-66e0-4d8c-90e8-f6a5746f45c0" providerId="ADAL" clId="{F81B6161-871A-479F-BB9E-D917F3DB980B}" dt="2025-08-20T20:06:29.286" v="233" actId="20577"/>
        <pc:sldMkLst>
          <pc:docMk/>
          <pc:sldMk cId="1277333183" sldId="258"/>
        </pc:sldMkLst>
      </pc:sldChg>
      <pc:sldChg chg="addSp delSp modSp mod ord">
        <pc:chgData name="Leonard, Kristen *" userId="a38f7ebc-66e0-4d8c-90e8-f6a5746f45c0" providerId="ADAL" clId="{F81B6161-871A-479F-BB9E-D917F3DB980B}" dt="2025-09-04T18:54:36.809" v="10440" actId="1076"/>
        <pc:sldMkLst>
          <pc:docMk/>
          <pc:sldMk cId="4193795167" sldId="259"/>
        </pc:sldMkLst>
        <pc:spChg chg="add mod">
          <ac:chgData name="Leonard, Kristen *" userId="a38f7ebc-66e0-4d8c-90e8-f6a5746f45c0" providerId="ADAL" clId="{F81B6161-871A-479F-BB9E-D917F3DB980B}" dt="2025-09-04T18:54:36.809" v="10440" actId="1076"/>
          <ac:spMkLst>
            <pc:docMk/>
            <pc:sldMk cId="4193795167" sldId="259"/>
            <ac:spMk id="3" creationId="{6E4F8C4A-97AF-7581-1138-41B430992E97}"/>
          </ac:spMkLst>
        </pc:spChg>
        <pc:graphicFrameChg chg="add mod modGraphic">
          <ac:chgData name="Leonard, Kristen *" userId="a38f7ebc-66e0-4d8c-90e8-f6a5746f45c0" providerId="ADAL" clId="{F81B6161-871A-479F-BB9E-D917F3DB980B}" dt="2025-09-04T18:54:31.061" v="10439" actId="1076"/>
          <ac:graphicFrameMkLst>
            <pc:docMk/>
            <pc:sldMk cId="4193795167" sldId="259"/>
            <ac:graphicFrameMk id="12" creationId="{F3EE0854-0A3C-7038-9713-0765A3FE466D}"/>
          </ac:graphicFrameMkLst>
        </pc:graphicFrameChg>
      </pc:sldChg>
      <pc:sldChg chg="del">
        <pc:chgData name="Leonard, Kristen *" userId="a38f7ebc-66e0-4d8c-90e8-f6a5746f45c0" providerId="ADAL" clId="{F81B6161-871A-479F-BB9E-D917F3DB980B}" dt="2025-08-25T18:21:10.278" v="4217" actId="47"/>
        <pc:sldMkLst>
          <pc:docMk/>
          <pc:sldMk cId="1489593747" sldId="260"/>
        </pc:sldMkLst>
      </pc:sldChg>
      <pc:sldChg chg="del">
        <pc:chgData name="Leonard, Kristen *" userId="a38f7ebc-66e0-4d8c-90e8-f6a5746f45c0" providerId="ADAL" clId="{F81B6161-871A-479F-BB9E-D917F3DB980B}" dt="2025-08-20T20:01:55.378" v="47" actId="47"/>
        <pc:sldMkLst>
          <pc:docMk/>
          <pc:sldMk cId="587253550" sldId="261"/>
        </pc:sldMkLst>
      </pc:sldChg>
      <pc:sldChg chg="del">
        <pc:chgData name="Leonard, Kristen *" userId="a38f7ebc-66e0-4d8c-90e8-f6a5746f45c0" providerId="ADAL" clId="{F81B6161-871A-479F-BB9E-D917F3DB980B}" dt="2025-08-20T20:01:48.144" v="46" actId="47"/>
        <pc:sldMkLst>
          <pc:docMk/>
          <pc:sldMk cId="1803431844" sldId="262"/>
        </pc:sldMkLst>
      </pc:sldChg>
      <pc:sldChg chg="del">
        <pc:chgData name="Leonard, Kristen *" userId="a38f7ebc-66e0-4d8c-90e8-f6a5746f45c0" providerId="ADAL" clId="{F81B6161-871A-479F-BB9E-D917F3DB980B}" dt="2025-08-20T20:01:41.333" v="45" actId="47"/>
        <pc:sldMkLst>
          <pc:docMk/>
          <pc:sldMk cId="2727179669" sldId="264"/>
        </pc:sldMkLst>
      </pc:sldChg>
      <pc:sldChg chg="addSp delSp modSp mod ord">
        <pc:chgData name="Leonard, Kristen *" userId="a38f7ebc-66e0-4d8c-90e8-f6a5746f45c0" providerId="ADAL" clId="{F81B6161-871A-479F-BB9E-D917F3DB980B}" dt="2025-09-05T13:44:05.006" v="14073" actId="1076"/>
        <pc:sldMkLst>
          <pc:docMk/>
          <pc:sldMk cId="867419858" sldId="265"/>
        </pc:sldMkLst>
        <pc:spChg chg="mod">
          <ac:chgData name="Leonard, Kristen *" userId="a38f7ebc-66e0-4d8c-90e8-f6a5746f45c0" providerId="ADAL" clId="{F81B6161-871A-479F-BB9E-D917F3DB980B}" dt="2025-09-05T13:26:44.704" v="14001" actId="1076"/>
          <ac:spMkLst>
            <pc:docMk/>
            <pc:sldMk cId="867419858" sldId="265"/>
            <ac:spMk id="2" creationId="{E1E81329-EBC3-4C65-A64C-4ADF77AF14AB}"/>
          </ac:spMkLst>
        </pc:spChg>
        <pc:spChg chg="mod">
          <ac:chgData name="Leonard, Kristen *" userId="a38f7ebc-66e0-4d8c-90e8-f6a5746f45c0" providerId="ADAL" clId="{F81B6161-871A-479F-BB9E-D917F3DB980B}" dt="2025-09-05T13:43:53.934" v="14070" actId="1076"/>
          <ac:spMkLst>
            <pc:docMk/>
            <pc:sldMk cId="867419858" sldId="265"/>
            <ac:spMk id="3" creationId="{9F23AC5F-E4FC-482E-A14E-4006289BFDAA}"/>
          </ac:spMkLst>
        </pc:spChg>
        <pc:spChg chg="add mod">
          <ac:chgData name="Leonard, Kristen *" userId="a38f7ebc-66e0-4d8c-90e8-f6a5746f45c0" providerId="ADAL" clId="{F81B6161-871A-479F-BB9E-D917F3DB980B}" dt="2025-09-05T13:44:05.006" v="14073" actId="1076"/>
          <ac:spMkLst>
            <pc:docMk/>
            <pc:sldMk cId="867419858" sldId="265"/>
            <ac:spMk id="9" creationId="{AC07E373-1C32-C44C-27A0-0458B5775525}"/>
          </ac:spMkLst>
        </pc:spChg>
        <pc:picChg chg="add mod">
          <ac:chgData name="Leonard, Kristen *" userId="a38f7ebc-66e0-4d8c-90e8-f6a5746f45c0" providerId="ADAL" clId="{F81B6161-871A-479F-BB9E-D917F3DB980B}" dt="2025-09-05T13:43:18.838" v="14064" actId="1076"/>
          <ac:picMkLst>
            <pc:docMk/>
            <pc:sldMk cId="867419858" sldId="265"/>
            <ac:picMk id="13" creationId="{3B575E09-674C-99A6-939C-9757BC3BFB29}"/>
          </ac:picMkLst>
        </pc:picChg>
        <pc:picChg chg="add mod">
          <ac:chgData name="Leonard, Kristen *" userId="a38f7ebc-66e0-4d8c-90e8-f6a5746f45c0" providerId="ADAL" clId="{F81B6161-871A-479F-BB9E-D917F3DB980B}" dt="2025-09-05T13:43:43.535" v="14069" actId="208"/>
          <ac:picMkLst>
            <pc:docMk/>
            <pc:sldMk cId="867419858" sldId="265"/>
            <ac:picMk id="19" creationId="{271FDB17-1F86-AC6B-4608-BCC5953201C6}"/>
          </ac:picMkLst>
        </pc:picChg>
        <pc:cxnChg chg="add mod">
          <ac:chgData name="Leonard, Kristen *" userId="a38f7ebc-66e0-4d8c-90e8-f6a5746f45c0" providerId="ADAL" clId="{F81B6161-871A-479F-BB9E-D917F3DB980B}" dt="2025-09-05T13:43:55.768" v="14071" actId="1076"/>
          <ac:cxnSpMkLst>
            <pc:docMk/>
            <pc:sldMk cId="867419858" sldId="265"/>
            <ac:cxnSpMk id="15" creationId="{83259D3B-5596-7110-B603-92879061393A}"/>
          </ac:cxnSpMkLst>
        </pc:cxnChg>
        <pc:cxnChg chg="add mod">
          <ac:chgData name="Leonard, Kristen *" userId="a38f7ebc-66e0-4d8c-90e8-f6a5746f45c0" providerId="ADAL" clId="{F81B6161-871A-479F-BB9E-D917F3DB980B}" dt="2025-09-05T13:43:21.520" v="14065" actId="1076"/>
          <ac:cxnSpMkLst>
            <pc:docMk/>
            <pc:sldMk cId="867419858" sldId="265"/>
            <ac:cxnSpMk id="17" creationId="{78E0C67D-03BB-BA6D-9578-AF80F152B44B}"/>
          </ac:cxnSpMkLst>
        </pc:cxnChg>
      </pc:sldChg>
      <pc:sldChg chg="addSp delSp modSp mod">
        <pc:chgData name="Leonard, Kristen *" userId="a38f7ebc-66e0-4d8c-90e8-f6a5746f45c0" providerId="ADAL" clId="{F81B6161-871A-479F-BB9E-D917F3DB980B}" dt="2025-08-20T18:50:06.069" v="44" actId="478"/>
        <pc:sldMkLst>
          <pc:docMk/>
          <pc:sldMk cId="1212912157" sldId="266"/>
        </pc:sldMkLst>
      </pc:sldChg>
      <pc:sldChg chg="del">
        <pc:chgData name="Leonard, Kristen *" userId="a38f7ebc-66e0-4d8c-90e8-f6a5746f45c0" providerId="ADAL" clId="{F81B6161-871A-479F-BB9E-D917F3DB980B}" dt="2025-08-25T18:21:09.173" v="4215" actId="47"/>
        <pc:sldMkLst>
          <pc:docMk/>
          <pc:sldMk cId="1848918111" sldId="327"/>
        </pc:sldMkLst>
      </pc:sldChg>
      <pc:sldChg chg="del">
        <pc:chgData name="Leonard, Kristen *" userId="a38f7ebc-66e0-4d8c-90e8-f6a5746f45c0" providerId="ADAL" clId="{F81B6161-871A-479F-BB9E-D917F3DB980B}" dt="2025-08-25T18:21:08.773" v="4214" actId="47"/>
        <pc:sldMkLst>
          <pc:docMk/>
          <pc:sldMk cId="349773904" sldId="328"/>
        </pc:sldMkLst>
      </pc:sldChg>
      <pc:sldChg chg="del">
        <pc:chgData name="Leonard, Kristen *" userId="a38f7ebc-66e0-4d8c-90e8-f6a5746f45c0" providerId="ADAL" clId="{F81B6161-871A-479F-BB9E-D917F3DB980B}" dt="2025-08-20T20:02:41.100" v="48" actId="47"/>
        <pc:sldMkLst>
          <pc:docMk/>
          <pc:sldMk cId="4100146338" sldId="329"/>
        </pc:sldMkLst>
      </pc:sldChg>
      <pc:sldChg chg="del">
        <pc:chgData name="Leonard, Kristen *" userId="a38f7ebc-66e0-4d8c-90e8-f6a5746f45c0" providerId="ADAL" clId="{F81B6161-871A-479F-BB9E-D917F3DB980B}" dt="2025-08-25T18:21:07.957" v="4213" actId="47"/>
        <pc:sldMkLst>
          <pc:docMk/>
          <pc:sldMk cId="1117837745" sldId="330"/>
        </pc:sldMkLst>
      </pc:sldChg>
      <pc:sldChg chg="del">
        <pc:chgData name="Leonard, Kristen *" userId="a38f7ebc-66e0-4d8c-90e8-f6a5746f45c0" providerId="ADAL" clId="{F81B6161-871A-479F-BB9E-D917F3DB980B}" dt="2025-08-25T18:21:09.607" v="4216" actId="47"/>
        <pc:sldMkLst>
          <pc:docMk/>
          <pc:sldMk cId="390694795" sldId="331"/>
        </pc:sldMkLst>
      </pc:sldChg>
      <pc:sldChg chg="modSp mod">
        <pc:chgData name="Leonard, Kristen *" userId="a38f7ebc-66e0-4d8c-90e8-f6a5746f45c0" providerId="ADAL" clId="{F81B6161-871A-479F-BB9E-D917F3DB980B}" dt="2025-09-04T18:53:52.323" v="10437" actId="20577"/>
        <pc:sldMkLst>
          <pc:docMk/>
          <pc:sldMk cId="2369739803" sldId="332"/>
        </pc:sldMkLst>
        <pc:spChg chg="mod">
          <ac:chgData name="Leonard, Kristen *" userId="a38f7ebc-66e0-4d8c-90e8-f6a5746f45c0" providerId="ADAL" clId="{F81B6161-871A-479F-BB9E-D917F3DB980B}" dt="2025-09-04T18:53:52.323" v="10437" actId="20577"/>
          <ac:spMkLst>
            <pc:docMk/>
            <pc:sldMk cId="2369739803" sldId="332"/>
            <ac:spMk id="8" creationId="{B627813E-7EDF-FC55-6E2D-488E31A53033}"/>
          </ac:spMkLst>
        </pc:spChg>
      </pc:sldChg>
      <pc:sldChg chg="modSp add mod">
        <pc:chgData name="Leonard, Kristen *" userId="a38f7ebc-66e0-4d8c-90e8-f6a5746f45c0" providerId="ADAL" clId="{F81B6161-871A-479F-BB9E-D917F3DB980B}" dt="2025-09-22T13:41:46.450" v="24570" actId="20577"/>
        <pc:sldMkLst>
          <pc:docMk/>
          <pc:sldMk cId="2491109162" sldId="333"/>
        </pc:sldMkLst>
      </pc:sldChg>
      <pc:sldChg chg="modSp add del mod modShow">
        <pc:chgData name="Leonard, Kristen *" userId="a38f7ebc-66e0-4d8c-90e8-f6a5746f45c0" providerId="ADAL" clId="{F81B6161-871A-479F-BB9E-D917F3DB980B}" dt="2025-09-24T12:42:03.630" v="32090" actId="47"/>
        <pc:sldMkLst>
          <pc:docMk/>
          <pc:sldMk cId="3210184432" sldId="334"/>
        </pc:sldMkLst>
      </pc:sldChg>
      <pc:sldChg chg="modSp add mod">
        <pc:chgData name="Leonard, Kristen *" userId="a38f7ebc-66e0-4d8c-90e8-f6a5746f45c0" providerId="ADAL" clId="{F81B6161-871A-479F-BB9E-D917F3DB980B}" dt="2025-09-22T13:42:19.116" v="24599" actId="20577"/>
        <pc:sldMkLst>
          <pc:docMk/>
          <pc:sldMk cId="2666647936" sldId="335"/>
        </pc:sldMkLst>
        <pc:spChg chg="mod">
          <ac:chgData name="Leonard, Kristen *" userId="a38f7ebc-66e0-4d8c-90e8-f6a5746f45c0" providerId="ADAL" clId="{F81B6161-871A-479F-BB9E-D917F3DB980B}" dt="2025-09-22T13:42:19.116" v="24599" actId="20577"/>
          <ac:spMkLst>
            <pc:docMk/>
            <pc:sldMk cId="2666647936" sldId="335"/>
            <ac:spMk id="2" creationId="{07D91262-FB66-6DC7-8353-4193D24F666E}"/>
          </ac:spMkLst>
        </pc:spChg>
      </pc:sldChg>
      <pc:sldChg chg="addSp delSp modSp add mod ord">
        <pc:chgData name="Leonard, Kristen *" userId="a38f7ebc-66e0-4d8c-90e8-f6a5746f45c0" providerId="ADAL" clId="{F81B6161-871A-479F-BB9E-D917F3DB980B}" dt="2025-09-19T20:05:38.675" v="23625" actId="1076"/>
        <pc:sldMkLst>
          <pc:docMk/>
          <pc:sldMk cId="607472812" sldId="336"/>
        </pc:sldMkLst>
        <pc:spChg chg="mod">
          <ac:chgData name="Leonard, Kristen *" userId="a38f7ebc-66e0-4d8c-90e8-f6a5746f45c0" providerId="ADAL" clId="{F81B6161-871A-479F-BB9E-D917F3DB980B}" dt="2025-09-19T20:05:36.006" v="23624" actId="1076"/>
          <ac:spMkLst>
            <pc:docMk/>
            <pc:sldMk cId="607472812" sldId="336"/>
            <ac:spMk id="2" creationId="{407CDDB9-526C-558F-3152-E5909882F761}"/>
          </ac:spMkLst>
        </pc:spChg>
        <pc:spChg chg="mod">
          <ac:chgData name="Leonard, Kristen *" userId="a38f7ebc-66e0-4d8c-90e8-f6a5746f45c0" providerId="ADAL" clId="{F81B6161-871A-479F-BB9E-D917F3DB980B}" dt="2025-09-19T20:05:38.675" v="23625" actId="1076"/>
          <ac:spMkLst>
            <pc:docMk/>
            <pc:sldMk cId="607472812" sldId="336"/>
            <ac:spMk id="3" creationId="{572B5C98-E550-632F-2F9B-0A7AAE2773BC}"/>
          </ac:spMkLst>
        </pc:spChg>
        <pc:picChg chg="add mod">
          <ac:chgData name="Leonard, Kristen *" userId="a38f7ebc-66e0-4d8c-90e8-f6a5746f45c0" providerId="ADAL" clId="{F81B6161-871A-479F-BB9E-D917F3DB980B}" dt="2025-09-19T18:28:57.294" v="23477" actId="14100"/>
          <ac:picMkLst>
            <pc:docMk/>
            <pc:sldMk cId="607472812" sldId="336"/>
            <ac:picMk id="8" creationId="{2C2E26E9-8CD3-9F09-2042-554A80DA730F}"/>
          </ac:picMkLst>
        </pc:picChg>
      </pc:sldChg>
      <pc:sldChg chg="addSp delSp modSp add mod ord">
        <pc:chgData name="Leonard, Kristen *" userId="a38f7ebc-66e0-4d8c-90e8-f6a5746f45c0" providerId="ADAL" clId="{F81B6161-871A-479F-BB9E-D917F3DB980B}" dt="2025-09-05T13:04:09.264" v="13790" actId="1076"/>
        <pc:sldMkLst>
          <pc:docMk/>
          <pc:sldMk cId="3939783740" sldId="337"/>
        </pc:sldMkLst>
        <pc:spChg chg="mod">
          <ac:chgData name="Leonard, Kristen *" userId="a38f7ebc-66e0-4d8c-90e8-f6a5746f45c0" providerId="ADAL" clId="{F81B6161-871A-479F-BB9E-D917F3DB980B}" dt="2025-09-05T13:03:58.734" v="13788" actId="1076"/>
          <ac:spMkLst>
            <pc:docMk/>
            <pc:sldMk cId="3939783740" sldId="337"/>
            <ac:spMk id="2" creationId="{FCFD32F9-C4AD-F4CB-EF9F-5693C16B6863}"/>
          </ac:spMkLst>
        </pc:spChg>
        <pc:spChg chg="add mod">
          <ac:chgData name="Leonard, Kristen *" userId="a38f7ebc-66e0-4d8c-90e8-f6a5746f45c0" providerId="ADAL" clId="{F81B6161-871A-479F-BB9E-D917F3DB980B}" dt="2025-09-05T13:04:09.264" v="13790" actId="1076"/>
          <ac:spMkLst>
            <pc:docMk/>
            <pc:sldMk cId="3939783740" sldId="337"/>
            <ac:spMk id="3" creationId="{134ED87F-FBE5-40E4-4885-F97786D7D0DB}"/>
          </ac:spMkLst>
        </pc:spChg>
        <pc:graphicFrameChg chg="add mod ord modGraphic">
          <ac:chgData name="Leonard, Kristen *" userId="a38f7ebc-66e0-4d8c-90e8-f6a5746f45c0" providerId="ADAL" clId="{F81B6161-871A-479F-BB9E-D917F3DB980B}" dt="2025-09-05T13:04:04.427" v="13789" actId="1076"/>
          <ac:graphicFrameMkLst>
            <pc:docMk/>
            <pc:sldMk cId="3939783740" sldId="337"/>
            <ac:graphicFrameMk id="9" creationId="{1B595BD2-02D4-6770-A9CB-4A00B3D11167}"/>
          </ac:graphicFrameMkLst>
        </pc:graphicFrameChg>
      </pc:sldChg>
      <pc:sldChg chg="modSp new del mod">
        <pc:chgData name="Leonard, Kristen *" userId="a38f7ebc-66e0-4d8c-90e8-f6a5746f45c0" providerId="ADAL" clId="{F81B6161-871A-479F-BB9E-D917F3DB980B}" dt="2025-08-21T19:33:13.583" v="3776" actId="47"/>
        <pc:sldMkLst>
          <pc:docMk/>
          <pc:sldMk cId="105732952" sldId="338"/>
        </pc:sldMkLst>
      </pc:sldChg>
      <pc:sldChg chg="addSp delSp modSp new mod ord">
        <pc:chgData name="Leonard, Kristen *" userId="a38f7ebc-66e0-4d8c-90e8-f6a5746f45c0" providerId="ADAL" clId="{F81B6161-871A-479F-BB9E-D917F3DB980B}" dt="2025-09-04T19:02:15.755" v="10500"/>
        <pc:sldMkLst>
          <pc:docMk/>
          <pc:sldMk cId="3244165834" sldId="338"/>
        </pc:sldMkLst>
      </pc:sldChg>
      <pc:sldChg chg="add del">
        <pc:chgData name="Leonard, Kristen *" userId="a38f7ebc-66e0-4d8c-90e8-f6a5746f45c0" providerId="ADAL" clId="{F81B6161-871A-479F-BB9E-D917F3DB980B}" dt="2025-08-21T18:12:42.958" v="2556" actId="47"/>
        <pc:sldMkLst>
          <pc:docMk/>
          <pc:sldMk cId="3939230760" sldId="338"/>
        </pc:sldMkLst>
      </pc:sldChg>
      <pc:sldChg chg="addSp delSp modSp new del mod">
        <pc:chgData name="Leonard, Kristen *" userId="a38f7ebc-66e0-4d8c-90e8-f6a5746f45c0" providerId="ADAL" clId="{F81B6161-871A-479F-BB9E-D917F3DB980B}" dt="2025-08-25T16:04:21.228" v="3991" actId="47"/>
        <pc:sldMkLst>
          <pc:docMk/>
          <pc:sldMk cId="151449026" sldId="339"/>
        </pc:sldMkLst>
      </pc:sldChg>
      <pc:sldChg chg="addSp delSp modSp add del mod">
        <pc:chgData name="Leonard, Kristen *" userId="a38f7ebc-66e0-4d8c-90e8-f6a5746f45c0" providerId="ADAL" clId="{F81B6161-871A-479F-BB9E-D917F3DB980B}" dt="2025-08-22T20:43:40.287" v="3870" actId="47"/>
        <pc:sldMkLst>
          <pc:docMk/>
          <pc:sldMk cId="217556700" sldId="339"/>
        </pc:sldMkLst>
      </pc:sldChg>
      <pc:sldChg chg="addSp delSp modSp add mod ord">
        <pc:chgData name="Leonard, Kristen *" userId="a38f7ebc-66e0-4d8c-90e8-f6a5746f45c0" providerId="ADAL" clId="{F81B6161-871A-479F-BB9E-D917F3DB980B}" dt="2025-09-04T19:02:27.660" v="10502"/>
        <pc:sldMkLst>
          <pc:docMk/>
          <pc:sldMk cId="541694869" sldId="340"/>
        </pc:sldMkLst>
        <pc:spChg chg="add mod">
          <ac:chgData name="Leonard, Kristen *" userId="a38f7ebc-66e0-4d8c-90e8-f6a5746f45c0" providerId="ADAL" clId="{F81B6161-871A-479F-BB9E-D917F3DB980B}" dt="2025-08-25T18:10:48.233" v="4204" actId="1076"/>
          <ac:spMkLst>
            <pc:docMk/>
            <pc:sldMk cId="541694869" sldId="340"/>
            <ac:spMk id="22" creationId="{C5A6ACCF-BDA4-4506-2B49-DB9E49907029}"/>
          </ac:spMkLst>
        </pc:spChg>
        <pc:spChg chg="add mod">
          <ac:chgData name="Leonard, Kristen *" userId="a38f7ebc-66e0-4d8c-90e8-f6a5746f45c0" providerId="ADAL" clId="{F81B6161-871A-479F-BB9E-D917F3DB980B}" dt="2025-08-25T18:10:48.233" v="4204" actId="1076"/>
          <ac:spMkLst>
            <pc:docMk/>
            <pc:sldMk cId="541694869" sldId="340"/>
            <ac:spMk id="23" creationId="{FFCD2AE5-00B8-4A43-5601-3F7019A6C136}"/>
          </ac:spMkLst>
        </pc:spChg>
        <pc:spChg chg="add mod">
          <ac:chgData name="Leonard, Kristen *" userId="a38f7ebc-66e0-4d8c-90e8-f6a5746f45c0" providerId="ADAL" clId="{F81B6161-871A-479F-BB9E-D917F3DB980B}" dt="2025-08-25T18:10:48.233" v="4204" actId="1076"/>
          <ac:spMkLst>
            <pc:docMk/>
            <pc:sldMk cId="541694869" sldId="340"/>
            <ac:spMk id="24" creationId="{DBAE6772-1807-2715-4027-E6415B88BC52}"/>
          </ac:spMkLst>
        </pc:spChg>
        <pc:spChg chg="add mod">
          <ac:chgData name="Leonard, Kristen *" userId="a38f7ebc-66e0-4d8c-90e8-f6a5746f45c0" providerId="ADAL" clId="{F81B6161-871A-479F-BB9E-D917F3DB980B}" dt="2025-08-25T18:10:48.233" v="4204" actId="1076"/>
          <ac:spMkLst>
            <pc:docMk/>
            <pc:sldMk cId="541694869" sldId="340"/>
            <ac:spMk id="25" creationId="{C3521252-00ED-37D9-66A0-62D665093527}"/>
          </ac:spMkLst>
        </pc:spChg>
        <pc:spChg chg="add mod">
          <ac:chgData name="Leonard, Kristen *" userId="a38f7ebc-66e0-4d8c-90e8-f6a5746f45c0" providerId="ADAL" clId="{F81B6161-871A-479F-BB9E-D917F3DB980B}" dt="2025-08-25T18:10:48.233" v="4204" actId="1076"/>
          <ac:spMkLst>
            <pc:docMk/>
            <pc:sldMk cId="541694869" sldId="340"/>
            <ac:spMk id="26" creationId="{2FDB15CC-58D5-82DE-0826-C9315D5A476A}"/>
          </ac:spMkLst>
        </pc:spChg>
        <pc:spChg chg="add mod">
          <ac:chgData name="Leonard, Kristen *" userId="a38f7ebc-66e0-4d8c-90e8-f6a5746f45c0" providerId="ADAL" clId="{F81B6161-871A-479F-BB9E-D917F3DB980B}" dt="2025-08-25T18:10:48.233" v="4204" actId="1076"/>
          <ac:spMkLst>
            <pc:docMk/>
            <pc:sldMk cId="541694869" sldId="340"/>
            <ac:spMk id="27" creationId="{1C0B7C47-A2B4-2746-9B4F-CF6B77FDBCE6}"/>
          </ac:spMkLst>
        </pc:spChg>
        <pc:picChg chg="add mod">
          <ac:chgData name="Leonard, Kristen *" userId="a38f7ebc-66e0-4d8c-90e8-f6a5746f45c0" providerId="ADAL" clId="{F81B6161-871A-479F-BB9E-D917F3DB980B}" dt="2025-08-25T18:10:48.233" v="4204" actId="1076"/>
          <ac:picMkLst>
            <pc:docMk/>
            <pc:sldMk cId="541694869" sldId="340"/>
            <ac:picMk id="15" creationId="{3E233737-6CDA-8CA1-F1A6-E453DA68EA86}"/>
          </ac:picMkLst>
        </pc:picChg>
        <pc:picChg chg="add mod">
          <ac:chgData name="Leonard, Kristen *" userId="a38f7ebc-66e0-4d8c-90e8-f6a5746f45c0" providerId="ADAL" clId="{F81B6161-871A-479F-BB9E-D917F3DB980B}" dt="2025-08-25T18:10:48.233" v="4204" actId="1076"/>
          <ac:picMkLst>
            <pc:docMk/>
            <pc:sldMk cId="541694869" sldId="340"/>
            <ac:picMk id="19" creationId="{E328D777-00FE-A194-19D2-C2D80BD5F0DA}"/>
          </ac:picMkLst>
        </pc:picChg>
        <pc:picChg chg="add mod">
          <ac:chgData name="Leonard, Kristen *" userId="a38f7ebc-66e0-4d8c-90e8-f6a5746f45c0" providerId="ADAL" clId="{F81B6161-871A-479F-BB9E-D917F3DB980B}" dt="2025-08-25T18:10:58.766" v="4207" actId="1076"/>
          <ac:picMkLst>
            <pc:docMk/>
            <pc:sldMk cId="541694869" sldId="340"/>
            <ac:picMk id="68" creationId="{31AEFF60-7F09-B0F5-0D5C-31CAEB651493}"/>
          </ac:picMkLst>
        </pc:picChg>
      </pc:sldChg>
      <pc:sldChg chg="addSp modSp add mod ord">
        <pc:chgData name="Leonard, Kristen *" userId="a38f7ebc-66e0-4d8c-90e8-f6a5746f45c0" providerId="ADAL" clId="{F81B6161-871A-479F-BB9E-D917F3DB980B}" dt="2025-09-04T19:02:33.484" v="10504"/>
        <pc:sldMkLst>
          <pc:docMk/>
          <pc:sldMk cId="785801510" sldId="341"/>
        </pc:sldMkLst>
        <pc:spChg chg="add mod">
          <ac:chgData name="Leonard, Kristen *" userId="a38f7ebc-66e0-4d8c-90e8-f6a5746f45c0" providerId="ADAL" clId="{F81B6161-871A-479F-BB9E-D917F3DB980B}" dt="2025-08-25T16:24:57.528" v="4085" actId="1076"/>
          <ac:spMkLst>
            <pc:docMk/>
            <pc:sldMk cId="785801510" sldId="341"/>
            <ac:spMk id="3" creationId="{C719FA41-F6D9-C634-E625-287892904F98}"/>
          </ac:spMkLst>
        </pc:spChg>
        <pc:spChg chg="mod">
          <ac:chgData name="Leonard, Kristen *" userId="a38f7ebc-66e0-4d8c-90e8-f6a5746f45c0" providerId="ADAL" clId="{F81B6161-871A-479F-BB9E-D917F3DB980B}" dt="2025-08-25T16:24:36.324" v="4051" actId="14100"/>
          <ac:spMkLst>
            <pc:docMk/>
            <pc:sldMk cId="785801510" sldId="341"/>
            <ac:spMk id="20" creationId="{1DABF800-557E-825F-0D37-246FF1ADFCAC}"/>
          </ac:spMkLst>
        </pc:spChg>
        <pc:picChg chg="add mod">
          <ac:chgData name="Leonard, Kristen *" userId="a38f7ebc-66e0-4d8c-90e8-f6a5746f45c0" providerId="ADAL" clId="{F81B6161-871A-479F-BB9E-D917F3DB980B}" dt="2025-08-25T18:11:21.149" v="4209" actId="1076"/>
          <ac:picMkLst>
            <pc:docMk/>
            <pc:sldMk cId="785801510" sldId="341"/>
            <ac:picMk id="4" creationId="{83825D55-913B-A7F0-4B2B-BCD9341FCA2D}"/>
          </ac:picMkLst>
        </pc:picChg>
        <pc:picChg chg="mod">
          <ac:chgData name="Leonard, Kristen *" userId="a38f7ebc-66e0-4d8c-90e8-f6a5746f45c0" providerId="ADAL" clId="{F81B6161-871A-479F-BB9E-D917F3DB980B}" dt="2025-08-25T16:25:35.195" v="4093" actId="555"/>
          <ac:picMkLst>
            <pc:docMk/>
            <pc:sldMk cId="785801510" sldId="341"/>
            <ac:picMk id="15" creationId="{FC8A0C19-C62A-2995-DF78-EB2AEB38D1F9}"/>
          </ac:picMkLst>
        </pc:picChg>
        <pc:picChg chg="mod">
          <ac:chgData name="Leonard, Kristen *" userId="a38f7ebc-66e0-4d8c-90e8-f6a5746f45c0" providerId="ADAL" clId="{F81B6161-871A-479F-BB9E-D917F3DB980B}" dt="2025-08-25T16:25:24.016" v="4091" actId="1076"/>
          <ac:picMkLst>
            <pc:docMk/>
            <pc:sldMk cId="785801510" sldId="341"/>
            <ac:picMk id="17" creationId="{BF09F680-4C26-0092-011C-BEA272F81DB3}"/>
          </ac:picMkLst>
        </pc:picChg>
        <pc:picChg chg="mod">
          <ac:chgData name="Leonard, Kristen *" userId="a38f7ebc-66e0-4d8c-90e8-f6a5746f45c0" providerId="ADAL" clId="{F81B6161-871A-479F-BB9E-D917F3DB980B}" dt="2025-08-25T16:25:35.195" v="4093" actId="555"/>
          <ac:picMkLst>
            <pc:docMk/>
            <pc:sldMk cId="785801510" sldId="341"/>
            <ac:picMk id="19" creationId="{4C41491F-E344-58A0-8F8D-B9C164273A23}"/>
          </ac:picMkLst>
        </pc:picChg>
      </pc:sldChg>
      <pc:sldChg chg="addSp delSp modSp new del mod ord modShow">
        <pc:chgData name="Leonard, Kristen *" userId="a38f7ebc-66e0-4d8c-90e8-f6a5746f45c0" providerId="ADAL" clId="{F81B6161-871A-479F-BB9E-D917F3DB980B}" dt="2025-09-24T12:42:26.815" v="32125" actId="47"/>
        <pc:sldMkLst>
          <pc:docMk/>
          <pc:sldMk cId="258670119" sldId="342"/>
        </pc:sldMkLst>
      </pc:sldChg>
      <pc:sldChg chg="addSp delSp modSp add del mod ord modShow">
        <pc:chgData name="Leonard, Kristen *" userId="a38f7ebc-66e0-4d8c-90e8-f6a5746f45c0" providerId="ADAL" clId="{F81B6161-871A-479F-BB9E-D917F3DB980B}" dt="2025-09-24T12:42:25.869" v="32124" actId="47"/>
        <pc:sldMkLst>
          <pc:docMk/>
          <pc:sldMk cId="1069125256" sldId="343"/>
        </pc:sldMkLst>
      </pc:sldChg>
      <pc:sldChg chg="addSp delSp modSp new mod">
        <pc:chgData name="Leonard, Kristen *" userId="a38f7ebc-66e0-4d8c-90e8-f6a5746f45c0" providerId="ADAL" clId="{F81B6161-871A-479F-BB9E-D917F3DB980B}" dt="2025-09-22T15:57:40.748" v="26895" actId="1076"/>
        <pc:sldMkLst>
          <pc:docMk/>
          <pc:sldMk cId="993665575" sldId="344"/>
        </pc:sldMkLst>
      </pc:sldChg>
      <pc:sldChg chg="addSp delSp modSp new mod">
        <pc:chgData name="Leonard, Kristen *" userId="a38f7ebc-66e0-4d8c-90e8-f6a5746f45c0" providerId="ADAL" clId="{F81B6161-871A-479F-BB9E-D917F3DB980B}" dt="2025-09-22T13:40:48.992" v="24568" actId="1076"/>
        <pc:sldMkLst>
          <pc:docMk/>
          <pc:sldMk cId="3167956646" sldId="345"/>
        </pc:sldMkLst>
      </pc:sldChg>
      <pc:sldChg chg="addSp delSp modSp add mod">
        <pc:chgData name="Leonard, Kristen *" userId="a38f7ebc-66e0-4d8c-90e8-f6a5746f45c0" providerId="ADAL" clId="{F81B6161-871A-479F-BB9E-D917F3DB980B}" dt="2025-09-05T20:47:34.245" v="19138" actId="208"/>
        <pc:sldMkLst>
          <pc:docMk/>
          <pc:sldMk cId="1843051672" sldId="346"/>
        </pc:sldMkLst>
      </pc:sldChg>
      <pc:sldChg chg="addSp delSp modSp add mod">
        <pc:chgData name="Leonard, Kristen *" userId="a38f7ebc-66e0-4d8c-90e8-f6a5746f45c0" providerId="ADAL" clId="{F81B6161-871A-479F-BB9E-D917F3DB980B}" dt="2025-09-05T20:48:05.374" v="19146" actId="1076"/>
        <pc:sldMkLst>
          <pc:docMk/>
          <pc:sldMk cId="3225470853" sldId="347"/>
        </pc:sldMkLst>
      </pc:sldChg>
      <pc:sldChg chg="addSp delSp modSp add mod">
        <pc:chgData name="Leonard, Kristen *" userId="a38f7ebc-66e0-4d8c-90e8-f6a5746f45c0" providerId="ADAL" clId="{F81B6161-871A-479F-BB9E-D917F3DB980B}" dt="2025-09-05T20:48:35.012" v="19151" actId="1076"/>
        <pc:sldMkLst>
          <pc:docMk/>
          <pc:sldMk cId="2597885920" sldId="348"/>
        </pc:sldMkLst>
      </pc:sldChg>
      <pc:sldChg chg="addSp delSp modSp add mod">
        <pc:chgData name="Leonard, Kristen *" userId="a38f7ebc-66e0-4d8c-90e8-f6a5746f45c0" providerId="ADAL" clId="{F81B6161-871A-479F-BB9E-D917F3DB980B}" dt="2025-09-05T20:48:51.836" v="19156" actId="1076"/>
        <pc:sldMkLst>
          <pc:docMk/>
          <pc:sldMk cId="3421008357" sldId="349"/>
        </pc:sldMkLst>
      </pc:sldChg>
      <pc:sldChg chg="addSp delSp modSp add mod">
        <pc:chgData name="Leonard, Kristen *" userId="a38f7ebc-66e0-4d8c-90e8-f6a5746f45c0" providerId="ADAL" clId="{F81B6161-871A-479F-BB9E-D917F3DB980B}" dt="2025-09-05T20:49:09.318" v="19162" actId="208"/>
        <pc:sldMkLst>
          <pc:docMk/>
          <pc:sldMk cId="2418435708" sldId="350"/>
        </pc:sldMkLst>
      </pc:sldChg>
      <pc:sldChg chg="addSp delSp modSp add mod">
        <pc:chgData name="Leonard, Kristen *" userId="a38f7ebc-66e0-4d8c-90e8-f6a5746f45c0" providerId="ADAL" clId="{F81B6161-871A-479F-BB9E-D917F3DB980B}" dt="2025-09-05T20:49:38.064" v="19169" actId="208"/>
        <pc:sldMkLst>
          <pc:docMk/>
          <pc:sldMk cId="1980602574" sldId="351"/>
        </pc:sldMkLst>
      </pc:sldChg>
      <pc:sldChg chg="addSp delSp modSp add mod">
        <pc:chgData name="Leonard, Kristen *" userId="a38f7ebc-66e0-4d8c-90e8-f6a5746f45c0" providerId="ADAL" clId="{F81B6161-871A-479F-BB9E-D917F3DB980B}" dt="2025-09-05T20:53:44.461" v="19191" actId="1076"/>
        <pc:sldMkLst>
          <pc:docMk/>
          <pc:sldMk cId="679713910" sldId="352"/>
        </pc:sldMkLst>
      </pc:sldChg>
      <pc:sldChg chg="modSp add del mod">
        <pc:chgData name="Leonard, Kristen *" userId="a38f7ebc-66e0-4d8c-90e8-f6a5746f45c0" providerId="ADAL" clId="{F81B6161-871A-479F-BB9E-D917F3DB980B}" dt="2025-09-22T15:27:23.807" v="26484" actId="47"/>
        <pc:sldMkLst>
          <pc:docMk/>
          <pc:sldMk cId="4178655486" sldId="353"/>
        </pc:sldMkLst>
      </pc:sldChg>
      <pc:sldChg chg="add">
        <pc:chgData name="Leonard, Kristen *" userId="a38f7ebc-66e0-4d8c-90e8-f6a5746f45c0" providerId="ADAL" clId="{F81B6161-871A-479F-BB9E-D917F3DB980B}" dt="2025-09-03T15:04:04.434" v="6772"/>
        <pc:sldMkLst>
          <pc:docMk/>
          <pc:sldMk cId="3601192331" sldId="354"/>
        </pc:sldMkLst>
      </pc:sldChg>
      <pc:sldChg chg="addSp delSp modSp new mod">
        <pc:chgData name="Leonard, Kristen *" userId="a38f7ebc-66e0-4d8c-90e8-f6a5746f45c0" providerId="ADAL" clId="{F81B6161-871A-479F-BB9E-D917F3DB980B}" dt="2025-09-23T13:00:52.765" v="28721" actId="1076"/>
        <pc:sldMkLst>
          <pc:docMk/>
          <pc:sldMk cId="3747169279" sldId="355"/>
        </pc:sldMkLst>
        <pc:spChg chg="add mod">
          <ac:chgData name="Leonard, Kristen *" userId="a38f7ebc-66e0-4d8c-90e8-f6a5746f45c0" providerId="ADAL" clId="{F81B6161-871A-479F-BB9E-D917F3DB980B}" dt="2025-09-23T13:00:52.765" v="28721" actId="1076"/>
          <ac:spMkLst>
            <pc:docMk/>
            <pc:sldMk cId="3747169279" sldId="355"/>
            <ac:spMk id="12" creationId="{1CE77A89-9C96-3658-6CBA-EACD0BC92A75}"/>
          </ac:spMkLst>
        </pc:spChg>
      </pc:sldChg>
      <pc:sldChg chg="modSp new del mod">
        <pc:chgData name="Leonard, Kristen *" userId="a38f7ebc-66e0-4d8c-90e8-f6a5746f45c0" providerId="ADAL" clId="{F81B6161-871A-479F-BB9E-D917F3DB980B}" dt="2025-09-05T12:14:27.885" v="12702" actId="47"/>
        <pc:sldMkLst>
          <pc:docMk/>
          <pc:sldMk cId="4122362744" sldId="356"/>
        </pc:sldMkLst>
      </pc:sldChg>
      <pc:sldChg chg="addSp modSp new mod ord">
        <pc:chgData name="Leonard, Kristen *" userId="a38f7ebc-66e0-4d8c-90e8-f6a5746f45c0" providerId="ADAL" clId="{F81B6161-871A-479F-BB9E-D917F3DB980B}" dt="2025-09-05T13:19:53.605" v="13980" actId="1076"/>
        <pc:sldMkLst>
          <pc:docMk/>
          <pc:sldMk cId="3893894069" sldId="357"/>
        </pc:sldMkLst>
        <pc:spChg chg="mod">
          <ac:chgData name="Leonard, Kristen *" userId="a38f7ebc-66e0-4d8c-90e8-f6a5746f45c0" providerId="ADAL" clId="{F81B6161-871A-479F-BB9E-D917F3DB980B}" dt="2025-09-05T13:19:26.035" v="13971" actId="1076"/>
          <ac:spMkLst>
            <pc:docMk/>
            <pc:sldMk cId="3893894069" sldId="357"/>
            <ac:spMk id="2" creationId="{AD3CACEF-7AAC-41FD-330C-29C8B5A65092}"/>
          </ac:spMkLst>
        </pc:spChg>
        <pc:spChg chg="mod">
          <ac:chgData name="Leonard, Kristen *" userId="a38f7ebc-66e0-4d8c-90e8-f6a5746f45c0" providerId="ADAL" clId="{F81B6161-871A-479F-BB9E-D917F3DB980B}" dt="2025-09-05T13:19:22.946" v="13970" actId="1076"/>
          <ac:spMkLst>
            <pc:docMk/>
            <pc:sldMk cId="3893894069" sldId="357"/>
            <ac:spMk id="3" creationId="{042D5B37-C4FC-F0E5-14B0-3A1B02BA54F4}"/>
          </ac:spMkLst>
        </pc:spChg>
        <pc:spChg chg="add mod">
          <ac:chgData name="Leonard, Kristen *" userId="a38f7ebc-66e0-4d8c-90e8-f6a5746f45c0" providerId="ADAL" clId="{F81B6161-871A-479F-BB9E-D917F3DB980B}" dt="2025-09-05T13:19:53.605" v="13980" actId="1076"/>
          <ac:spMkLst>
            <pc:docMk/>
            <pc:sldMk cId="3893894069" sldId="357"/>
            <ac:spMk id="12" creationId="{7412B25E-7277-49D3-61FB-FE02AEC87404}"/>
          </ac:spMkLst>
        </pc:spChg>
        <pc:picChg chg="add mod modCrop">
          <ac:chgData name="Leonard, Kristen *" userId="a38f7ebc-66e0-4d8c-90e8-f6a5746f45c0" providerId="ADAL" clId="{F81B6161-871A-479F-BB9E-D917F3DB980B}" dt="2025-09-05T13:19:35.151" v="13975" actId="14100"/>
          <ac:picMkLst>
            <pc:docMk/>
            <pc:sldMk cId="3893894069" sldId="357"/>
            <ac:picMk id="8" creationId="{3D5B5A6B-B553-4224-0C3A-C89570D56CDF}"/>
          </ac:picMkLst>
        </pc:picChg>
        <pc:cxnChg chg="add mod">
          <ac:chgData name="Leonard, Kristen *" userId="a38f7ebc-66e0-4d8c-90e8-f6a5746f45c0" providerId="ADAL" clId="{F81B6161-871A-479F-BB9E-D917F3DB980B}" dt="2025-09-05T13:19:42.216" v="13977" actId="1076"/>
          <ac:cxnSpMkLst>
            <pc:docMk/>
            <pc:sldMk cId="3893894069" sldId="357"/>
            <ac:cxnSpMk id="10" creationId="{8841CEE4-2FB1-63AB-2751-B7AD83708199}"/>
          </ac:cxnSpMkLst>
        </pc:cxnChg>
      </pc:sldChg>
      <pc:sldChg chg="addSp delSp modSp new mod ord">
        <pc:chgData name="Leonard, Kristen *" userId="a38f7ebc-66e0-4d8c-90e8-f6a5746f45c0" providerId="ADAL" clId="{F81B6161-871A-479F-BB9E-D917F3DB980B}" dt="2025-09-22T15:56:57.880" v="26890" actId="1076"/>
        <pc:sldMkLst>
          <pc:docMk/>
          <pc:sldMk cId="763041387" sldId="358"/>
        </pc:sldMkLst>
      </pc:sldChg>
      <pc:sldChg chg="addSp delSp modSp new mod ord">
        <pc:chgData name="Leonard, Kristen *" userId="a38f7ebc-66e0-4d8c-90e8-f6a5746f45c0" providerId="ADAL" clId="{F81B6161-871A-479F-BB9E-D917F3DB980B}" dt="2025-09-04T19:13:33.964" v="10924"/>
        <pc:sldMkLst>
          <pc:docMk/>
          <pc:sldMk cId="4290458193" sldId="359"/>
        </pc:sldMkLst>
        <pc:spChg chg="mod">
          <ac:chgData name="Leonard, Kristen *" userId="a38f7ebc-66e0-4d8c-90e8-f6a5746f45c0" providerId="ADAL" clId="{F81B6161-871A-479F-BB9E-D917F3DB980B}" dt="2025-09-03T15:56:21.090" v="7421" actId="20577"/>
          <ac:spMkLst>
            <pc:docMk/>
            <pc:sldMk cId="4290458193" sldId="359"/>
            <ac:spMk id="2" creationId="{51D3B1A3-9FE5-FA38-5142-F231CE318498}"/>
          </ac:spMkLst>
        </pc:spChg>
        <pc:spChg chg="add mod">
          <ac:chgData name="Leonard, Kristen *" userId="a38f7ebc-66e0-4d8c-90e8-f6a5746f45c0" providerId="ADAL" clId="{F81B6161-871A-479F-BB9E-D917F3DB980B}" dt="2025-09-03T19:14:15.321" v="9054" actId="1582"/>
          <ac:spMkLst>
            <pc:docMk/>
            <pc:sldMk cId="4290458193" sldId="359"/>
            <ac:spMk id="20" creationId="{A7960355-FEB1-7A08-DE32-78B19B8065C2}"/>
          </ac:spMkLst>
        </pc:spChg>
        <pc:spChg chg="add mod">
          <ac:chgData name="Leonard, Kristen *" userId="a38f7ebc-66e0-4d8c-90e8-f6a5746f45c0" providerId="ADAL" clId="{F81B6161-871A-479F-BB9E-D917F3DB980B}" dt="2025-09-03T19:14:15.321" v="9054" actId="1582"/>
          <ac:spMkLst>
            <pc:docMk/>
            <pc:sldMk cId="4290458193" sldId="359"/>
            <ac:spMk id="21" creationId="{4DA6BA5A-A5E5-7A18-3500-77FDF809AD13}"/>
          </ac:spMkLst>
        </pc:spChg>
        <pc:spChg chg="add mod">
          <ac:chgData name="Leonard, Kristen *" userId="a38f7ebc-66e0-4d8c-90e8-f6a5746f45c0" providerId="ADAL" clId="{F81B6161-871A-479F-BB9E-D917F3DB980B}" dt="2025-09-03T19:14:15.321" v="9054" actId="1582"/>
          <ac:spMkLst>
            <pc:docMk/>
            <pc:sldMk cId="4290458193" sldId="359"/>
            <ac:spMk id="22" creationId="{C382BF90-82A7-3BAC-3791-B7ACC407F06D}"/>
          </ac:spMkLst>
        </pc:spChg>
        <pc:spChg chg="add mod">
          <ac:chgData name="Leonard, Kristen *" userId="a38f7ebc-66e0-4d8c-90e8-f6a5746f45c0" providerId="ADAL" clId="{F81B6161-871A-479F-BB9E-D917F3DB980B}" dt="2025-09-03T19:14:15.321" v="9054" actId="1582"/>
          <ac:spMkLst>
            <pc:docMk/>
            <pc:sldMk cId="4290458193" sldId="359"/>
            <ac:spMk id="23" creationId="{2E405BAC-89B4-FF2D-E14F-0027DEBFB7A1}"/>
          </ac:spMkLst>
        </pc:spChg>
        <pc:spChg chg="add mod">
          <ac:chgData name="Leonard, Kristen *" userId="a38f7ebc-66e0-4d8c-90e8-f6a5746f45c0" providerId="ADAL" clId="{F81B6161-871A-479F-BB9E-D917F3DB980B}" dt="2025-09-03T19:14:15.321" v="9054" actId="1582"/>
          <ac:spMkLst>
            <pc:docMk/>
            <pc:sldMk cId="4290458193" sldId="359"/>
            <ac:spMk id="24" creationId="{E9F1B3D0-62CC-66FE-3FE2-0FEE32614BB6}"/>
          </ac:spMkLst>
        </pc:spChg>
        <pc:picChg chg="add mod">
          <ac:chgData name="Leonard, Kristen *" userId="a38f7ebc-66e0-4d8c-90e8-f6a5746f45c0" providerId="ADAL" clId="{F81B6161-871A-479F-BB9E-D917F3DB980B}" dt="2025-09-03T16:26:24.739" v="8011" actId="1076"/>
          <ac:picMkLst>
            <pc:docMk/>
            <pc:sldMk cId="4290458193" sldId="359"/>
            <ac:picMk id="8" creationId="{14CA88E0-12BA-1220-B6A0-9DEE40692064}"/>
          </ac:picMkLst>
        </pc:picChg>
        <pc:cxnChg chg="add mod">
          <ac:chgData name="Leonard, Kristen *" userId="a38f7ebc-66e0-4d8c-90e8-f6a5746f45c0" providerId="ADAL" clId="{F81B6161-871A-479F-BB9E-D917F3DB980B}" dt="2025-09-03T16:20:45.329" v="7823" actId="1076"/>
          <ac:cxnSpMkLst>
            <pc:docMk/>
            <pc:sldMk cId="4290458193" sldId="359"/>
            <ac:cxnSpMk id="12" creationId="{101CC525-E9E9-B28A-2407-B64B33E6FB9E}"/>
          </ac:cxnSpMkLst>
        </pc:cxnChg>
        <pc:cxnChg chg="add mod">
          <ac:chgData name="Leonard, Kristen *" userId="a38f7ebc-66e0-4d8c-90e8-f6a5746f45c0" providerId="ADAL" clId="{F81B6161-871A-479F-BB9E-D917F3DB980B}" dt="2025-09-03T16:26:24.739" v="8011" actId="1076"/>
          <ac:cxnSpMkLst>
            <pc:docMk/>
            <pc:sldMk cId="4290458193" sldId="359"/>
            <ac:cxnSpMk id="14" creationId="{0B55613D-659B-4D9B-86C8-AF2FC1438531}"/>
          </ac:cxnSpMkLst>
        </pc:cxnChg>
        <pc:cxnChg chg="add mod">
          <ac:chgData name="Leonard, Kristen *" userId="a38f7ebc-66e0-4d8c-90e8-f6a5746f45c0" providerId="ADAL" clId="{F81B6161-871A-479F-BB9E-D917F3DB980B}" dt="2025-09-03T16:26:24.739" v="8011" actId="1076"/>
          <ac:cxnSpMkLst>
            <pc:docMk/>
            <pc:sldMk cId="4290458193" sldId="359"/>
            <ac:cxnSpMk id="15" creationId="{E3F2C494-D154-44C7-682E-E40FF8CF8AF4}"/>
          </ac:cxnSpMkLst>
        </pc:cxnChg>
        <pc:cxnChg chg="add mod">
          <ac:chgData name="Leonard, Kristen *" userId="a38f7ebc-66e0-4d8c-90e8-f6a5746f45c0" providerId="ADAL" clId="{F81B6161-871A-479F-BB9E-D917F3DB980B}" dt="2025-09-03T16:26:24.739" v="8011" actId="1076"/>
          <ac:cxnSpMkLst>
            <pc:docMk/>
            <pc:sldMk cId="4290458193" sldId="359"/>
            <ac:cxnSpMk id="19" creationId="{8175C697-4699-D368-F117-9290D4760B1F}"/>
          </ac:cxnSpMkLst>
        </pc:cxnChg>
        <pc:cxnChg chg="add mod">
          <ac:chgData name="Leonard, Kristen *" userId="a38f7ebc-66e0-4d8c-90e8-f6a5746f45c0" providerId="ADAL" clId="{F81B6161-871A-479F-BB9E-D917F3DB980B}" dt="2025-09-03T16:26:24.739" v="8011" actId="1076"/>
          <ac:cxnSpMkLst>
            <pc:docMk/>
            <pc:sldMk cId="4290458193" sldId="359"/>
            <ac:cxnSpMk id="25" creationId="{50A57532-AB7D-B90A-62EE-83AE7D6762E4}"/>
          </ac:cxnSpMkLst>
        </pc:cxnChg>
      </pc:sldChg>
      <pc:sldChg chg="delSp modSp new del mod">
        <pc:chgData name="Leonard, Kristen *" userId="a38f7ebc-66e0-4d8c-90e8-f6a5746f45c0" providerId="ADAL" clId="{F81B6161-871A-479F-BB9E-D917F3DB980B}" dt="2025-09-03T16:35:52.273" v="8044" actId="2696"/>
        <pc:sldMkLst>
          <pc:docMk/>
          <pc:sldMk cId="1571362272" sldId="360"/>
        </pc:sldMkLst>
      </pc:sldChg>
      <pc:sldChg chg="addSp delSp modSp new mod">
        <pc:chgData name="Leonard, Kristen *" userId="a38f7ebc-66e0-4d8c-90e8-f6a5746f45c0" providerId="ADAL" clId="{F81B6161-871A-479F-BB9E-D917F3DB980B}" dt="2025-09-03T18:15:39.389" v="8438" actId="20577"/>
        <pc:sldMkLst>
          <pc:docMk/>
          <pc:sldMk cId="3656257976" sldId="360"/>
        </pc:sldMkLst>
        <pc:spChg chg="mod">
          <ac:chgData name="Leonard, Kristen *" userId="a38f7ebc-66e0-4d8c-90e8-f6a5746f45c0" providerId="ADAL" clId="{F81B6161-871A-479F-BB9E-D917F3DB980B}" dt="2025-09-03T16:38:47.318" v="8120" actId="33524"/>
          <ac:spMkLst>
            <pc:docMk/>
            <pc:sldMk cId="3656257976" sldId="360"/>
            <ac:spMk id="2" creationId="{FBC3F4CB-3FF5-8CAE-460F-0C8A6B6F2913}"/>
          </ac:spMkLst>
        </pc:spChg>
        <pc:spChg chg="add mod">
          <ac:chgData name="Leonard, Kristen *" userId="a38f7ebc-66e0-4d8c-90e8-f6a5746f45c0" providerId="ADAL" clId="{F81B6161-871A-479F-BB9E-D917F3DB980B}" dt="2025-09-03T18:15:39.389" v="8438" actId="20577"/>
          <ac:spMkLst>
            <pc:docMk/>
            <pc:sldMk cId="3656257976" sldId="360"/>
            <ac:spMk id="10" creationId="{31895298-DC34-94E6-FF12-875B9C77C9A5}"/>
          </ac:spMkLst>
        </pc:spChg>
        <pc:picChg chg="add mod">
          <ac:chgData name="Leonard, Kristen *" userId="a38f7ebc-66e0-4d8c-90e8-f6a5746f45c0" providerId="ADAL" clId="{F81B6161-871A-479F-BB9E-D917F3DB980B}" dt="2025-09-03T17:59:38.654" v="8132" actId="1076"/>
          <ac:picMkLst>
            <pc:docMk/>
            <pc:sldMk cId="3656257976" sldId="360"/>
            <ac:picMk id="9" creationId="{9FB4B20C-2B59-8597-5CB7-585CC455A911}"/>
          </ac:picMkLst>
        </pc:picChg>
      </pc:sldChg>
      <pc:sldChg chg="addSp delSp modSp add mod ord">
        <pc:chgData name="Leonard, Kristen *" userId="a38f7ebc-66e0-4d8c-90e8-f6a5746f45c0" providerId="ADAL" clId="{F81B6161-871A-479F-BB9E-D917F3DB980B}" dt="2025-09-04T19:11:35.860" v="10916" actId="20577"/>
        <pc:sldMkLst>
          <pc:docMk/>
          <pc:sldMk cId="18214012" sldId="361"/>
        </pc:sldMkLst>
        <pc:spChg chg="mod">
          <ac:chgData name="Leonard, Kristen *" userId="a38f7ebc-66e0-4d8c-90e8-f6a5746f45c0" providerId="ADAL" clId="{F81B6161-871A-479F-BB9E-D917F3DB980B}" dt="2025-09-04T19:11:35.860" v="10916" actId="20577"/>
          <ac:spMkLst>
            <pc:docMk/>
            <pc:sldMk cId="18214012" sldId="361"/>
            <ac:spMk id="2" creationId="{6B69C1F0-DDBF-AAD6-18A2-CF79B26FBF8B}"/>
          </ac:spMkLst>
        </pc:spChg>
        <pc:spChg chg="add mod">
          <ac:chgData name="Leonard, Kristen *" userId="a38f7ebc-66e0-4d8c-90e8-f6a5746f45c0" providerId="ADAL" clId="{F81B6161-871A-479F-BB9E-D917F3DB980B}" dt="2025-09-04T19:08:06.495" v="10889" actId="1076"/>
          <ac:spMkLst>
            <pc:docMk/>
            <pc:sldMk cId="18214012" sldId="361"/>
            <ac:spMk id="8" creationId="{E8761900-41F7-0DEC-B8EE-656D1ADF2AE2}"/>
          </ac:spMkLst>
        </pc:spChg>
        <pc:spChg chg="add mod">
          <ac:chgData name="Leonard, Kristen *" userId="a38f7ebc-66e0-4d8c-90e8-f6a5746f45c0" providerId="ADAL" clId="{F81B6161-871A-479F-BB9E-D917F3DB980B}" dt="2025-09-04T19:05:48.934" v="10597" actId="14100"/>
          <ac:spMkLst>
            <pc:docMk/>
            <pc:sldMk cId="18214012" sldId="361"/>
            <ac:spMk id="16" creationId="{5DC093D2-D352-17B6-9FE4-3C89E199FF75}"/>
          </ac:spMkLst>
        </pc:spChg>
        <pc:spChg chg="add mod">
          <ac:chgData name="Leonard, Kristen *" userId="a38f7ebc-66e0-4d8c-90e8-f6a5746f45c0" providerId="ADAL" clId="{F81B6161-871A-479F-BB9E-D917F3DB980B}" dt="2025-09-04T19:08:15.029" v="10891" actId="1076"/>
          <ac:spMkLst>
            <pc:docMk/>
            <pc:sldMk cId="18214012" sldId="361"/>
            <ac:spMk id="17" creationId="{09EA22F1-E21F-6F99-499F-5DE76DCAC73F}"/>
          </ac:spMkLst>
        </pc:spChg>
        <pc:picChg chg="add mod">
          <ac:chgData name="Leonard, Kristen *" userId="a38f7ebc-66e0-4d8c-90e8-f6a5746f45c0" providerId="ADAL" clId="{F81B6161-871A-479F-BB9E-D917F3DB980B}" dt="2025-09-04T19:08:50.737" v="10898" actId="1076"/>
          <ac:picMkLst>
            <pc:docMk/>
            <pc:sldMk cId="18214012" sldId="361"/>
            <ac:picMk id="11" creationId="{4BE1DF3C-EB6D-6863-9D99-E2185C7A89FA}"/>
          </ac:picMkLst>
        </pc:picChg>
        <pc:cxnChg chg="add mod">
          <ac:chgData name="Leonard, Kristen *" userId="a38f7ebc-66e0-4d8c-90e8-f6a5746f45c0" providerId="ADAL" clId="{F81B6161-871A-479F-BB9E-D917F3DB980B}" dt="2025-09-04T19:06:32.835" v="10667" actId="14100"/>
          <ac:cxnSpMkLst>
            <pc:docMk/>
            <pc:sldMk cId="18214012" sldId="361"/>
            <ac:cxnSpMk id="3" creationId="{EF5151E2-C9AC-8CD4-3973-44CC8B01A938}"/>
          </ac:cxnSpMkLst>
        </pc:cxnChg>
        <pc:cxnChg chg="add mod">
          <ac:chgData name="Leonard, Kristen *" userId="a38f7ebc-66e0-4d8c-90e8-f6a5746f45c0" providerId="ADAL" clId="{F81B6161-871A-479F-BB9E-D917F3DB980B}" dt="2025-09-04T19:08:59.656" v="10900" actId="14100"/>
          <ac:cxnSpMkLst>
            <pc:docMk/>
            <pc:sldMk cId="18214012" sldId="361"/>
            <ac:cxnSpMk id="13" creationId="{323C42C5-9A08-740F-3622-00ACE5543768}"/>
          </ac:cxnSpMkLst>
        </pc:cxnChg>
        <pc:cxnChg chg="add mod">
          <ac:chgData name="Leonard, Kristen *" userId="a38f7ebc-66e0-4d8c-90e8-f6a5746f45c0" providerId="ADAL" clId="{F81B6161-871A-479F-BB9E-D917F3DB980B}" dt="2025-09-04T19:08:54.429" v="10899" actId="14100"/>
          <ac:cxnSpMkLst>
            <pc:docMk/>
            <pc:sldMk cId="18214012" sldId="361"/>
            <ac:cxnSpMk id="14" creationId="{51A88C12-F49B-855D-DB0F-5F6F08290C30}"/>
          </ac:cxnSpMkLst>
        </pc:cxnChg>
      </pc:sldChg>
      <pc:sldChg chg="addSp delSp modSp add mod ord">
        <pc:chgData name="Leonard, Kristen *" userId="a38f7ebc-66e0-4d8c-90e8-f6a5746f45c0" providerId="ADAL" clId="{F81B6161-871A-479F-BB9E-D917F3DB980B}" dt="2025-09-04T13:35:20.938" v="9916" actId="207"/>
        <pc:sldMkLst>
          <pc:docMk/>
          <pc:sldMk cId="3150293629" sldId="362"/>
        </pc:sldMkLst>
        <pc:spChg chg="mod">
          <ac:chgData name="Leonard, Kristen *" userId="a38f7ebc-66e0-4d8c-90e8-f6a5746f45c0" providerId="ADAL" clId="{F81B6161-871A-479F-BB9E-D917F3DB980B}" dt="2025-09-04T13:32:32.265" v="9889" actId="20577"/>
          <ac:spMkLst>
            <pc:docMk/>
            <pc:sldMk cId="3150293629" sldId="362"/>
            <ac:spMk id="2" creationId="{57B077E8-9A77-D256-3750-8A6820932AEA}"/>
          </ac:spMkLst>
        </pc:spChg>
        <pc:spChg chg="add mod">
          <ac:chgData name="Leonard, Kristen *" userId="a38f7ebc-66e0-4d8c-90e8-f6a5746f45c0" providerId="ADAL" clId="{F81B6161-871A-479F-BB9E-D917F3DB980B}" dt="2025-09-04T13:33:36.539" v="9905" actId="1076"/>
          <ac:spMkLst>
            <pc:docMk/>
            <pc:sldMk cId="3150293629" sldId="362"/>
            <ac:spMk id="3" creationId="{9959FB98-BC38-FBC4-A61F-CFDCFFB7700C}"/>
          </ac:spMkLst>
        </pc:spChg>
        <pc:spChg chg="add mod">
          <ac:chgData name="Leonard, Kristen *" userId="a38f7ebc-66e0-4d8c-90e8-f6a5746f45c0" providerId="ADAL" clId="{F81B6161-871A-479F-BB9E-D917F3DB980B}" dt="2025-09-04T13:33:33.113" v="9904" actId="1076"/>
          <ac:spMkLst>
            <pc:docMk/>
            <pc:sldMk cId="3150293629" sldId="362"/>
            <ac:spMk id="4" creationId="{A64D1387-0277-CFB1-1121-684FB40C7ACD}"/>
          </ac:spMkLst>
        </pc:spChg>
        <pc:spChg chg="add mod ord">
          <ac:chgData name="Leonard, Kristen *" userId="a38f7ebc-66e0-4d8c-90e8-f6a5746f45c0" providerId="ADAL" clId="{F81B6161-871A-479F-BB9E-D917F3DB980B}" dt="2025-09-04T13:34:29.856" v="9911" actId="207"/>
          <ac:spMkLst>
            <pc:docMk/>
            <pc:sldMk cId="3150293629" sldId="362"/>
            <ac:spMk id="8" creationId="{EC264973-DA37-E29E-41E9-1011C901FD10}"/>
          </ac:spMkLst>
        </pc:spChg>
        <pc:spChg chg="add mod ord">
          <ac:chgData name="Leonard, Kristen *" userId="a38f7ebc-66e0-4d8c-90e8-f6a5746f45c0" providerId="ADAL" clId="{F81B6161-871A-479F-BB9E-D917F3DB980B}" dt="2025-09-04T13:35:20.938" v="9916" actId="207"/>
          <ac:spMkLst>
            <pc:docMk/>
            <pc:sldMk cId="3150293629" sldId="362"/>
            <ac:spMk id="9" creationId="{79BD8FBC-6B52-7637-617F-D86A50231290}"/>
          </ac:spMkLst>
        </pc:spChg>
      </pc:sldChg>
      <pc:sldChg chg="addSp delSp modSp add mod">
        <pc:chgData name="Leonard, Kristen *" userId="a38f7ebc-66e0-4d8c-90e8-f6a5746f45c0" providerId="ADAL" clId="{F81B6161-871A-479F-BB9E-D917F3DB980B}" dt="2025-09-15T12:33:34.146" v="19197" actId="14100"/>
        <pc:sldMkLst>
          <pc:docMk/>
          <pc:sldMk cId="2005596163" sldId="363"/>
        </pc:sldMkLst>
        <pc:spChg chg="mod">
          <ac:chgData name="Leonard, Kristen *" userId="a38f7ebc-66e0-4d8c-90e8-f6a5746f45c0" providerId="ADAL" clId="{F81B6161-871A-479F-BB9E-D917F3DB980B}" dt="2025-09-03T19:56:00.012" v="9134" actId="1076"/>
          <ac:spMkLst>
            <pc:docMk/>
            <pc:sldMk cId="2005596163" sldId="363"/>
            <ac:spMk id="2" creationId="{C81409FF-0752-6378-3777-3443FBDFE93D}"/>
          </ac:spMkLst>
        </pc:spChg>
        <pc:picChg chg="add mod">
          <ac:chgData name="Leonard, Kristen *" userId="a38f7ebc-66e0-4d8c-90e8-f6a5746f45c0" providerId="ADAL" clId="{F81B6161-871A-479F-BB9E-D917F3DB980B}" dt="2025-09-03T19:53:02.904" v="9117" actId="1076"/>
          <ac:picMkLst>
            <pc:docMk/>
            <pc:sldMk cId="2005596163" sldId="363"/>
            <ac:picMk id="4" creationId="{42BA2512-58EA-A5D2-940C-7BFB9D6FF90F}"/>
          </ac:picMkLst>
        </pc:picChg>
        <pc:picChg chg="add mod">
          <ac:chgData name="Leonard, Kristen *" userId="a38f7ebc-66e0-4d8c-90e8-f6a5746f45c0" providerId="ADAL" clId="{F81B6161-871A-479F-BB9E-D917F3DB980B}" dt="2025-09-15T12:33:30.675" v="19196" actId="1076"/>
          <ac:picMkLst>
            <pc:docMk/>
            <pc:sldMk cId="2005596163" sldId="363"/>
            <ac:picMk id="13" creationId="{D5375FE7-CFC2-3EF9-F810-6C5A95A19829}"/>
          </ac:picMkLst>
        </pc:picChg>
        <pc:picChg chg="add mod">
          <ac:chgData name="Leonard, Kristen *" userId="a38f7ebc-66e0-4d8c-90e8-f6a5746f45c0" providerId="ADAL" clId="{F81B6161-871A-479F-BB9E-D917F3DB980B}" dt="2025-09-03T19:54:58.417" v="9122" actId="1076"/>
          <ac:picMkLst>
            <pc:docMk/>
            <pc:sldMk cId="2005596163" sldId="363"/>
            <ac:picMk id="19" creationId="{074735B6-225A-B9BC-D3DA-3D5197656465}"/>
          </ac:picMkLst>
        </pc:picChg>
        <pc:picChg chg="add mod modCrop">
          <ac:chgData name="Leonard, Kristen *" userId="a38f7ebc-66e0-4d8c-90e8-f6a5746f45c0" providerId="ADAL" clId="{F81B6161-871A-479F-BB9E-D917F3DB980B}" dt="2025-09-03T19:56:08.535" v="9137" actId="1076"/>
          <ac:picMkLst>
            <pc:docMk/>
            <pc:sldMk cId="2005596163" sldId="363"/>
            <ac:picMk id="28" creationId="{D001F878-C0EC-1A94-CC1E-738D2B4E3F51}"/>
          </ac:picMkLst>
        </pc:picChg>
        <pc:cxnChg chg="add mod">
          <ac:chgData name="Leonard, Kristen *" userId="a38f7ebc-66e0-4d8c-90e8-f6a5746f45c0" providerId="ADAL" clId="{F81B6161-871A-479F-BB9E-D917F3DB980B}" dt="2025-09-15T12:33:34.146" v="19197" actId="14100"/>
          <ac:cxnSpMkLst>
            <pc:docMk/>
            <pc:sldMk cId="2005596163" sldId="363"/>
            <ac:cxnSpMk id="15" creationId="{9C800220-4563-FEFA-F5AA-9131BD728CFE}"/>
          </ac:cxnSpMkLst>
        </pc:cxnChg>
        <pc:cxnChg chg="add mod">
          <ac:chgData name="Leonard, Kristen *" userId="a38f7ebc-66e0-4d8c-90e8-f6a5746f45c0" providerId="ADAL" clId="{F81B6161-871A-479F-BB9E-D917F3DB980B}" dt="2025-09-03T19:55:01.626" v="9123" actId="14100"/>
          <ac:cxnSpMkLst>
            <pc:docMk/>
            <pc:sldMk cId="2005596163" sldId="363"/>
            <ac:cxnSpMk id="16" creationId="{56D7D510-9810-66AD-4BDA-564C8B55E3B6}"/>
          </ac:cxnSpMkLst>
        </pc:cxnChg>
        <pc:cxnChg chg="add mod">
          <ac:chgData name="Leonard, Kristen *" userId="a38f7ebc-66e0-4d8c-90e8-f6a5746f45c0" providerId="ADAL" clId="{F81B6161-871A-479F-BB9E-D917F3DB980B}" dt="2025-09-03T20:00:15.492" v="9142" actId="1582"/>
          <ac:cxnSpMkLst>
            <pc:docMk/>
            <pc:sldMk cId="2005596163" sldId="363"/>
            <ac:cxnSpMk id="30" creationId="{7ABFAE1E-D0BE-26B6-8382-974BC8ACEBD3}"/>
          </ac:cxnSpMkLst>
        </pc:cxnChg>
      </pc:sldChg>
      <pc:sldChg chg="delSp modSp new del mod">
        <pc:chgData name="Leonard, Kristen *" userId="a38f7ebc-66e0-4d8c-90e8-f6a5746f45c0" providerId="ADAL" clId="{F81B6161-871A-479F-BB9E-D917F3DB980B}" dt="2025-09-04T14:22:34.549" v="10138" actId="47"/>
        <pc:sldMkLst>
          <pc:docMk/>
          <pc:sldMk cId="2913477804" sldId="364"/>
        </pc:sldMkLst>
      </pc:sldChg>
      <pc:sldChg chg="addSp delSp modSp new mod">
        <pc:chgData name="Leonard, Kristen *" userId="a38f7ebc-66e0-4d8c-90e8-f6a5746f45c0" providerId="ADAL" clId="{F81B6161-871A-479F-BB9E-D917F3DB980B}" dt="2025-09-04T19:45:22.752" v="11463" actId="1076"/>
        <pc:sldMkLst>
          <pc:docMk/>
          <pc:sldMk cId="3896259668" sldId="365"/>
        </pc:sldMkLst>
        <pc:spChg chg="mod">
          <ac:chgData name="Leonard, Kristen *" userId="a38f7ebc-66e0-4d8c-90e8-f6a5746f45c0" providerId="ADAL" clId="{F81B6161-871A-479F-BB9E-D917F3DB980B}" dt="2025-09-04T19:32:43.167" v="11362" actId="1076"/>
          <ac:spMkLst>
            <pc:docMk/>
            <pc:sldMk cId="3896259668" sldId="365"/>
            <ac:spMk id="2" creationId="{097B14AB-D4B0-DB54-C12D-AD154205CD6B}"/>
          </ac:spMkLst>
        </pc:spChg>
        <pc:spChg chg="add mod">
          <ac:chgData name="Leonard, Kristen *" userId="a38f7ebc-66e0-4d8c-90e8-f6a5746f45c0" providerId="ADAL" clId="{F81B6161-871A-479F-BB9E-D917F3DB980B}" dt="2025-09-04T19:45:22.752" v="11463" actId="1076"/>
          <ac:spMkLst>
            <pc:docMk/>
            <pc:sldMk cId="3896259668" sldId="365"/>
            <ac:spMk id="12" creationId="{FF886165-8E93-CD05-1A4A-824E27EE8DD7}"/>
          </ac:spMkLst>
        </pc:spChg>
        <pc:spChg chg="add mod">
          <ac:chgData name="Leonard, Kristen *" userId="a38f7ebc-66e0-4d8c-90e8-f6a5746f45c0" providerId="ADAL" clId="{F81B6161-871A-479F-BB9E-D917F3DB980B}" dt="2025-09-04T19:42:39.031" v="11451" actId="1076"/>
          <ac:spMkLst>
            <pc:docMk/>
            <pc:sldMk cId="3896259668" sldId="365"/>
            <ac:spMk id="15" creationId="{4FFF9CBC-9EE7-F228-61D6-5D1E27D75108}"/>
          </ac:spMkLst>
        </pc:spChg>
        <pc:picChg chg="add mod modCrop">
          <ac:chgData name="Leonard, Kristen *" userId="a38f7ebc-66e0-4d8c-90e8-f6a5746f45c0" providerId="ADAL" clId="{F81B6161-871A-479F-BB9E-D917F3DB980B}" dt="2025-09-04T19:37:51.410" v="11369" actId="14100"/>
          <ac:picMkLst>
            <pc:docMk/>
            <pc:sldMk cId="3896259668" sldId="365"/>
            <ac:picMk id="11" creationId="{968B7315-2A28-4E6B-FE08-D075E76C898C}"/>
          </ac:picMkLst>
        </pc:picChg>
        <pc:picChg chg="add mod modCrop">
          <ac:chgData name="Leonard, Kristen *" userId="a38f7ebc-66e0-4d8c-90e8-f6a5746f45c0" providerId="ADAL" clId="{F81B6161-871A-479F-BB9E-D917F3DB980B}" dt="2025-09-04T19:42:34.048" v="11450" actId="1076"/>
          <ac:picMkLst>
            <pc:docMk/>
            <pc:sldMk cId="3896259668" sldId="365"/>
            <ac:picMk id="14" creationId="{56BB0E25-B8CD-54DC-BD05-A82AA066A3A4}"/>
          </ac:picMkLst>
        </pc:picChg>
        <pc:cxnChg chg="add mod">
          <ac:chgData name="Leonard, Kristen *" userId="a38f7ebc-66e0-4d8c-90e8-f6a5746f45c0" providerId="ADAL" clId="{F81B6161-871A-479F-BB9E-D917F3DB980B}" dt="2025-09-04T19:43:08.363" v="11457" actId="14100"/>
          <ac:cxnSpMkLst>
            <pc:docMk/>
            <pc:sldMk cId="3896259668" sldId="365"/>
            <ac:cxnSpMk id="20" creationId="{81146D94-3EE1-693A-9814-5C51975AAB24}"/>
          </ac:cxnSpMkLst>
        </pc:cxnChg>
        <pc:cxnChg chg="add mod">
          <ac:chgData name="Leonard, Kristen *" userId="a38f7ebc-66e0-4d8c-90e8-f6a5746f45c0" providerId="ADAL" clId="{F81B6161-871A-479F-BB9E-D917F3DB980B}" dt="2025-09-04T19:45:17.841" v="11462" actId="1076"/>
          <ac:cxnSpMkLst>
            <pc:docMk/>
            <pc:sldMk cId="3896259668" sldId="365"/>
            <ac:cxnSpMk id="23" creationId="{9915558D-F065-0CEC-2EB5-37D1C53BE46E}"/>
          </ac:cxnSpMkLst>
        </pc:cxnChg>
      </pc:sldChg>
      <pc:sldChg chg="modSp new mod">
        <pc:chgData name="Leonard, Kristen *" userId="a38f7ebc-66e0-4d8c-90e8-f6a5746f45c0" providerId="ADAL" clId="{F81B6161-871A-479F-BB9E-D917F3DB980B}" dt="2025-09-19T20:27:25.093" v="23811" actId="20577"/>
        <pc:sldMkLst>
          <pc:docMk/>
          <pc:sldMk cId="1532055688" sldId="366"/>
        </pc:sldMkLst>
        <pc:spChg chg="mod">
          <ac:chgData name="Leonard, Kristen *" userId="a38f7ebc-66e0-4d8c-90e8-f6a5746f45c0" providerId="ADAL" clId="{F81B6161-871A-479F-BB9E-D917F3DB980B}" dt="2025-09-04T14:22:29.067" v="10137" actId="20577"/>
          <ac:spMkLst>
            <pc:docMk/>
            <pc:sldMk cId="1532055688" sldId="366"/>
            <ac:spMk id="2" creationId="{E5CDE2C3-A295-E15D-DEC1-E79DF65C5A05}"/>
          </ac:spMkLst>
        </pc:spChg>
        <pc:spChg chg="mod">
          <ac:chgData name="Leonard, Kristen *" userId="a38f7ebc-66e0-4d8c-90e8-f6a5746f45c0" providerId="ADAL" clId="{F81B6161-871A-479F-BB9E-D917F3DB980B}" dt="2025-09-19T20:27:25.093" v="23811" actId="20577"/>
          <ac:spMkLst>
            <pc:docMk/>
            <pc:sldMk cId="1532055688" sldId="366"/>
            <ac:spMk id="3" creationId="{250529EE-FE44-DDDC-F966-7AF61B09880F}"/>
          </ac:spMkLst>
        </pc:spChg>
      </pc:sldChg>
      <pc:sldChg chg="modSp new mod">
        <pc:chgData name="Leonard, Kristen *" userId="a38f7ebc-66e0-4d8c-90e8-f6a5746f45c0" providerId="ADAL" clId="{F81B6161-871A-479F-BB9E-D917F3DB980B}" dt="2025-09-19T20:29:28.603" v="23817" actId="12"/>
        <pc:sldMkLst>
          <pc:docMk/>
          <pc:sldMk cId="3834200009" sldId="367"/>
        </pc:sldMkLst>
        <pc:spChg chg="mod">
          <ac:chgData name="Leonard, Kristen *" userId="a38f7ebc-66e0-4d8c-90e8-f6a5746f45c0" providerId="ADAL" clId="{F81B6161-871A-479F-BB9E-D917F3DB980B}" dt="2025-09-19T20:29:10.147" v="23814" actId="1076"/>
          <ac:spMkLst>
            <pc:docMk/>
            <pc:sldMk cId="3834200009" sldId="367"/>
            <ac:spMk id="2" creationId="{AFE98C18-E1FD-ED54-2FAB-17E5C19DB37B}"/>
          </ac:spMkLst>
        </pc:spChg>
        <pc:spChg chg="mod">
          <ac:chgData name="Leonard, Kristen *" userId="a38f7ebc-66e0-4d8c-90e8-f6a5746f45c0" providerId="ADAL" clId="{F81B6161-871A-479F-BB9E-D917F3DB980B}" dt="2025-09-19T20:29:28.603" v="23817" actId="12"/>
          <ac:spMkLst>
            <pc:docMk/>
            <pc:sldMk cId="3834200009" sldId="367"/>
            <ac:spMk id="3" creationId="{92DB4E06-7F20-C652-2A44-7F373E793A4F}"/>
          </ac:spMkLst>
        </pc:spChg>
      </pc:sldChg>
      <pc:sldChg chg="delSp modSp new mod ord">
        <pc:chgData name="Leonard, Kristen *" userId="a38f7ebc-66e0-4d8c-90e8-f6a5746f45c0" providerId="ADAL" clId="{F81B6161-871A-479F-BB9E-D917F3DB980B}" dt="2025-09-19T15:37:08.799" v="23252" actId="20577"/>
        <pc:sldMkLst>
          <pc:docMk/>
          <pc:sldMk cId="2360413972" sldId="368"/>
        </pc:sldMkLst>
        <pc:spChg chg="mod">
          <ac:chgData name="Leonard, Kristen *" userId="a38f7ebc-66e0-4d8c-90e8-f6a5746f45c0" providerId="ADAL" clId="{F81B6161-871A-479F-BB9E-D917F3DB980B}" dt="2025-09-19T15:37:08.799" v="23252" actId="20577"/>
          <ac:spMkLst>
            <pc:docMk/>
            <pc:sldMk cId="2360413972" sldId="368"/>
            <ac:spMk id="2" creationId="{E217466A-E383-6656-21F7-4C75C2452306}"/>
          </ac:spMkLst>
        </pc:spChg>
      </pc:sldChg>
      <pc:sldChg chg="modSp add mod">
        <pc:chgData name="Leonard, Kristen *" userId="a38f7ebc-66e0-4d8c-90e8-f6a5746f45c0" providerId="ADAL" clId="{F81B6161-871A-479F-BB9E-D917F3DB980B}" dt="2025-09-04T19:11:24.176" v="10901" actId="20577"/>
        <pc:sldMkLst>
          <pc:docMk/>
          <pc:sldMk cId="4047529475" sldId="369"/>
        </pc:sldMkLst>
        <pc:spChg chg="mod">
          <ac:chgData name="Leonard, Kristen *" userId="a38f7ebc-66e0-4d8c-90e8-f6a5746f45c0" providerId="ADAL" clId="{F81B6161-871A-479F-BB9E-D917F3DB980B}" dt="2025-09-04T19:11:24.176" v="10901" actId="20577"/>
          <ac:spMkLst>
            <pc:docMk/>
            <pc:sldMk cId="4047529475" sldId="369"/>
            <ac:spMk id="2" creationId="{B5E01158-5096-DA0E-17F1-AB83C0319C29}"/>
          </ac:spMkLst>
        </pc:spChg>
      </pc:sldChg>
      <pc:sldChg chg="addSp delSp modSp new del mod">
        <pc:chgData name="Leonard, Kristen *" userId="a38f7ebc-66e0-4d8c-90e8-f6a5746f45c0" providerId="ADAL" clId="{F81B6161-871A-479F-BB9E-D917F3DB980B}" dt="2025-09-15T12:27:37.193" v="19192" actId="47"/>
        <pc:sldMkLst>
          <pc:docMk/>
          <pc:sldMk cId="3096994489" sldId="370"/>
        </pc:sldMkLst>
      </pc:sldChg>
      <pc:sldChg chg="addSp delSp modSp new mod">
        <pc:chgData name="Leonard, Kristen *" userId="a38f7ebc-66e0-4d8c-90e8-f6a5746f45c0" providerId="ADAL" clId="{F81B6161-871A-479F-BB9E-D917F3DB980B}" dt="2025-09-05T13:02:22.303" v="13787" actId="1076"/>
        <pc:sldMkLst>
          <pc:docMk/>
          <pc:sldMk cId="1860739860" sldId="371"/>
        </pc:sldMkLst>
        <pc:spChg chg="mod">
          <ac:chgData name="Leonard, Kristen *" userId="a38f7ebc-66e0-4d8c-90e8-f6a5746f45c0" providerId="ADAL" clId="{F81B6161-871A-479F-BB9E-D917F3DB980B}" dt="2025-09-05T13:02:22.303" v="13787" actId="1076"/>
          <ac:spMkLst>
            <pc:docMk/>
            <pc:sldMk cId="1860739860" sldId="371"/>
            <ac:spMk id="2" creationId="{300DDFE6-59A9-B174-E3B9-AAF8715A6D9F}"/>
          </ac:spMkLst>
        </pc:spChg>
        <pc:spChg chg="add mod">
          <ac:chgData name="Leonard, Kristen *" userId="a38f7ebc-66e0-4d8c-90e8-f6a5746f45c0" providerId="ADAL" clId="{F81B6161-871A-479F-BB9E-D917F3DB980B}" dt="2025-09-05T13:02:01.899" v="13785" actId="1076"/>
          <ac:spMkLst>
            <pc:docMk/>
            <pc:sldMk cId="1860739860" sldId="371"/>
            <ac:spMk id="7" creationId="{AA3ADDE0-85AA-A6F8-44DE-FF3A5DC811AE}"/>
          </ac:spMkLst>
        </pc:spChg>
        <pc:spChg chg="add mod">
          <ac:chgData name="Leonard, Kristen *" userId="a38f7ebc-66e0-4d8c-90e8-f6a5746f45c0" providerId="ADAL" clId="{F81B6161-871A-479F-BB9E-D917F3DB980B}" dt="2025-09-05T13:01:54.581" v="13784" actId="1076"/>
          <ac:spMkLst>
            <pc:docMk/>
            <pc:sldMk cId="1860739860" sldId="371"/>
            <ac:spMk id="14" creationId="{B585BBBC-F90A-A311-A919-53CB214AF9DD}"/>
          </ac:spMkLst>
        </pc:spChg>
        <pc:picChg chg="add mod modCrop">
          <ac:chgData name="Leonard, Kristen *" userId="a38f7ebc-66e0-4d8c-90e8-f6a5746f45c0" providerId="ADAL" clId="{F81B6161-871A-479F-BB9E-D917F3DB980B}" dt="2025-09-05T13:01:48.968" v="13783" actId="208"/>
          <ac:picMkLst>
            <pc:docMk/>
            <pc:sldMk cId="1860739860" sldId="371"/>
            <ac:picMk id="9" creationId="{03588387-0D55-F6B3-CEF0-7BD23126F02C}"/>
          </ac:picMkLst>
        </pc:picChg>
        <pc:picChg chg="add mod modCrop">
          <ac:chgData name="Leonard, Kristen *" userId="a38f7ebc-66e0-4d8c-90e8-f6a5746f45c0" providerId="ADAL" clId="{F81B6161-871A-479F-BB9E-D917F3DB980B}" dt="2025-09-05T13:00:31.397" v="13767" actId="14100"/>
          <ac:picMkLst>
            <pc:docMk/>
            <pc:sldMk cId="1860739860" sldId="371"/>
            <ac:picMk id="10" creationId="{2B2C4993-143A-F729-BF57-CD44F4190BAB}"/>
          </ac:picMkLst>
        </pc:picChg>
      </pc:sldChg>
      <pc:sldChg chg="addSp delSp modSp new mod">
        <pc:chgData name="Leonard, Kristen *" userId="a38f7ebc-66e0-4d8c-90e8-f6a5746f45c0" providerId="ADAL" clId="{F81B6161-871A-479F-BB9E-D917F3DB980B}" dt="2025-09-23T12:58:00.636" v="28720" actId="1076"/>
        <pc:sldMkLst>
          <pc:docMk/>
          <pc:sldMk cId="1047244289" sldId="372"/>
        </pc:sldMkLst>
        <pc:spChg chg="add mod">
          <ac:chgData name="Leonard, Kristen *" userId="a38f7ebc-66e0-4d8c-90e8-f6a5746f45c0" providerId="ADAL" clId="{F81B6161-871A-479F-BB9E-D917F3DB980B}" dt="2025-09-23T12:58:00.636" v="28720" actId="1076"/>
          <ac:spMkLst>
            <pc:docMk/>
            <pc:sldMk cId="1047244289" sldId="372"/>
            <ac:spMk id="11" creationId="{FA25C6DF-1791-EC7A-5504-0E70782AE90A}"/>
          </ac:spMkLst>
        </pc:spChg>
        <pc:graphicFrameChg chg="add mod modGraphic">
          <ac:chgData name="Leonard, Kristen *" userId="a38f7ebc-66e0-4d8c-90e8-f6a5746f45c0" providerId="ADAL" clId="{F81B6161-871A-479F-BB9E-D917F3DB980B}" dt="2025-09-23T12:57:57.146" v="28719" actId="1076"/>
          <ac:graphicFrameMkLst>
            <pc:docMk/>
            <pc:sldMk cId="1047244289" sldId="372"/>
            <ac:graphicFrameMk id="9" creationId="{A8378DD3-5EB6-FB8C-2099-2AD3C69ACE25}"/>
          </ac:graphicFrameMkLst>
        </pc:graphicFrameChg>
      </pc:sldChg>
      <pc:sldChg chg="addSp delSp modSp new mod">
        <pc:chgData name="Leonard, Kristen *" userId="a38f7ebc-66e0-4d8c-90e8-f6a5746f45c0" providerId="ADAL" clId="{F81B6161-871A-479F-BB9E-D917F3DB980B}" dt="2025-09-23T20:48:33.008" v="31483" actId="20577"/>
        <pc:sldMkLst>
          <pc:docMk/>
          <pc:sldMk cId="180645292" sldId="373"/>
        </pc:sldMkLst>
        <pc:spChg chg="add mod">
          <ac:chgData name="Leonard, Kristen *" userId="a38f7ebc-66e0-4d8c-90e8-f6a5746f45c0" providerId="ADAL" clId="{F81B6161-871A-479F-BB9E-D917F3DB980B}" dt="2025-09-23T20:48:33.008" v="31483" actId="20577"/>
          <ac:spMkLst>
            <pc:docMk/>
            <pc:sldMk cId="180645292" sldId="373"/>
            <ac:spMk id="3" creationId="{BEA95DF0-A79D-F2C4-8960-9DE1B02870B9}"/>
          </ac:spMkLst>
        </pc:spChg>
      </pc:sldChg>
      <pc:sldChg chg="addSp delSp modSp new mod">
        <pc:chgData name="Leonard, Kristen *" userId="a38f7ebc-66e0-4d8c-90e8-f6a5746f45c0" providerId="ADAL" clId="{F81B6161-871A-479F-BB9E-D917F3DB980B}" dt="2025-09-19T15:25:04.332" v="23204" actId="20577"/>
        <pc:sldMkLst>
          <pc:docMk/>
          <pc:sldMk cId="3107082568" sldId="374"/>
        </pc:sldMkLst>
        <pc:spChg chg="mod">
          <ac:chgData name="Leonard, Kristen *" userId="a38f7ebc-66e0-4d8c-90e8-f6a5746f45c0" providerId="ADAL" clId="{F81B6161-871A-479F-BB9E-D917F3DB980B}" dt="2025-09-05T14:16:52.354" v="14270" actId="1076"/>
          <ac:spMkLst>
            <pc:docMk/>
            <pc:sldMk cId="3107082568" sldId="374"/>
            <ac:spMk id="2" creationId="{9FA289C0-F27E-E5EC-E99D-FE688DD8AF3A}"/>
          </ac:spMkLst>
        </pc:spChg>
        <pc:spChg chg="add mod">
          <ac:chgData name="Leonard, Kristen *" userId="a38f7ebc-66e0-4d8c-90e8-f6a5746f45c0" providerId="ADAL" clId="{F81B6161-871A-479F-BB9E-D917F3DB980B}" dt="2025-09-05T14:16:50.350" v="14269" actId="1076"/>
          <ac:spMkLst>
            <pc:docMk/>
            <pc:sldMk cId="3107082568" sldId="374"/>
            <ac:spMk id="7" creationId="{488066FA-40B1-0012-22EA-468245977523}"/>
          </ac:spMkLst>
        </pc:spChg>
        <pc:spChg chg="add mod">
          <ac:chgData name="Leonard, Kristen *" userId="a38f7ebc-66e0-4d8c-90e8-f6a5746f45c0" providerId="ADAL" clId="{F81B6161-871A-479F-BB9E-D917F3DB980B}" dt="2025-09-19T15:25:04.332" v="23204" actId="20577"/>
          <ac:spMkLst>
            <pc:docMk/>
            <pc:sldMk cId="3107082568" sldId="374"/>
            <ac:spMk id="8" creationId="{EDAAF387-9C44-CCDF-CB71-DC9911229880}"/>
          </ac:spMkLst>
        </pc:spChg>
      </pc:sldChg>
      <pc:sldChg chg="addSp delSp modSp add mod">
        <pc:chgData name="Leonard, Kristen *" userId="a38f7ebc-66e0-4d8c-90e8-f6a5746f45c0" providerId="ADAL" clId="{F81B6161-871A-479F-BB9E-D917F3DB980B}" dt="2025-09-23T20:42:17.471" v="31392" actId="20577"/>
        <pc:sldMkLst>
          <pc:docMk/>
          <pc:sldMk cId="2705867886" sldId="375"/>
        </pc:sldMkLst>
        <pc:spChg chg="mod">
          <ac:chgData name="Leonard, Kristen *" userId="a38f7ebc-66e0-4d8c-90e8-f6a5746f45c0" providerId="ADAL" clId="{F81B6161-871A-479F-BB9E-D917F3DB980B}" dt="2025-09-19T20:09:11.396" v="23646" actId="1076"/>
          <ac:spMkLst>
            <pc:docMk/>
            <pc:sldMk cId="2705867886" sldId="375"/>
            <ac:spMk id="2" creationId="{B353941E-9965-072A-9A52-6A21B1C0DDE0}"/>
          </ac:spMkLst>
        </pc:spChg>
        <pc:spChg chg="mod">
          <ac:chgData name="Leonard, Kristen *" userId="a38f7ebc-66e0-4d8c-90e8-f6a5746f45c0" providerId="ADAL" clId="{F81B6161-871A-479F-BB9E-D917F3DB980B}" dt="2025-09-23T20:42:17.471" v="31392" actId="20577"/>
          <ac:spMkLst>
            <pc:docMk/>
            <pc:sldMk cId="2705867886" sldId="375"/>
            <ac:spMk id="3" creationId="{3D32AC18-429B-F502-33B4-CA766C409A3A}"/>
          </ac:spMkLst>
        </pc:spChg>
        <pc:picChg chg="add mod">
          <ac:chgData name="Leonard, Kristen *" userId="a38f7ebc-66e0-4d8c-90e8-f6a5746f45c0" providerId="ADAL" clId="{F81B6161-871A-479F-BB9E-D917F3DB980B}" dt="2025-09-19T20:07:11.320" v="23627"/>
          <ac:picMkLst>
            <pc:docMk/>
            <pc:sldMk cId="2705867886" sldId="375"/>
            <ac:picMk id="7" creationId="{3E406787-BB91-56A7-6370-EEC4934D1216}"/>
          </ac:picMkLst>
        </pc:picChg>
      </pc:sldChg>
      <pc:sldChg chg="addSp delSp modSp add mod">
        <pc:chgData name="Leonard, Kristen *" userId="a38f7ebc-66e0-4d8c-90e8-f6a5746f45c0" providerId="ADAL" clId="{F81B6161-871A-479F-BB9E-D917F3DB980B}" dt="2025-09-22T12:28:44.247" v="24134" actId="1076"/>
        <pc:sldMkLst>
          <pc:docMk/>
          <pc:sldMk cId="2442079944" sldId="376"/>
        </pc:sldMkLst>
        <pc:spChg chg="mod">
          <ac:chgData name="Leonard, Kristen *" userId="a38f7ebc-66e0-4d8c-90e8-f6a5746f45c0" providerId="ADAL" clId="{F81B6161-871A-479F-BB9E-D917F3DB980B}" dt="2025-09-22T12:28:39.086" v="24133" actId="1076"/>
          <ac:spMkLst>
            <pc:docMk/>
            <pc:sldMk cId="2442079944" sldId="376"/>
            <ac:spMk id="7" creationId="{4C99924B-BDC6-0F28-4575-0AF622A6F6F9}"/>
          </ac:spMkLst>
        </pc:spChg>
        <pc:picChg chg="add mod">
          <ac:chgData name="Leonard, Kristen *" userId="a38f7ebc-66e0-4d8c-90e8-f6a5746f45c0" providerId="ADAL" clId="{F81B6161-871A-479F-BB9E-D917F3DB980B}" dt="2025-09-22T12:28:44.247" v="24134" actId="1076"/>
          <ac:picMkLst>
            <pc:docMk/>
            <pc:sldMk cId="2442079944" sldId="376"/>
            <ac:picMk id="16" creationId="{C5B543FA-BFB6-4EFA-7176-D04B9FD9110F}"/>
          </ac:picMkLst>
        </pc:picChg>
      </pc:sldChg>
      <pc:sldChg chg="addSp delSp modSp new mod">
        <pc:chgData name="Leonard, Kristen *" userId="a38f7ebc-66e0-4d8c-90e8-f6a5746f45c0" providerId="ADAL" clId="{F81B6161-871A-479F-BB9E-D917F3DB980B}" dt="2025-09-05T15:17:03.236" v="15536" actId="554"/>
        <pc:sldMkLst>
          <pc:docMk/>
          <pc:sldMk cId="1465312892" sldId="377"/>
        </pc:sldMkLst>
      </pc:sldChg>
      <pc:sldChg chg="modSp add del mod modShow">
        <pc:chgData name="Leonard, Kristen *" userId="a38f7ebc-66e0-4d8c-90e8-f6a5746f45c0" providerId="ADAL" clId="{F81B6161-871A-479F-BB9E-D917F3DB980B}" dt="2025-09-24T12:42:07.320" v="32094" actId="47"/>
        <pc:sldMkLst>
          <pc:docMk/>
          <pc:sldMk cId="3274144721" sldId="378"/>
        </pc:sldMkLst>
      </pc:sldChg>
      <pc:sldChg chg="modSp add del mod modShow">
        <pc:chgData name="Leonard, Kristen *" userId="a38f7ebc-66e0-4d8c-90e8-f6a5746f45c0" providerId="ADAL" clId="{F81B6161-871A-479F-BB9E-D917F3DB980B}" dt="2025-09-24T12:42:11.841" v="32108" actId="47"/>
        <pc:sldMkLst>
          <pc:docMk/>
          <pc:sldMk cId="3133681096" sldId="379"/>
        </pc:sldMkLst>
      </pc:sldChg>
      <pc:sldChg chg="addSp delSp modSp add mod">
        <pc:chgData name="Leonard, Kristen *" userId="a38f7ebc-66e0-4d8c-90e8-f6a5746f45c0" providerId="ADAL" clId="{F81B6161-871A-479F-BB9E-D917F3DB980B}" dt="2025-09-23T13:29:43.358" v="29233" actId="1076"/>
        <pc:sldMkLst>
          <pc:docMk/>
          <pc:sldMk cId="1939965919" sldId="380"/>
        </pc:sldMkLst>
        <pc:spChg chg="mod">
          <ac:chgData name="Leonard, Kristen *" userId="a38f7ebc-66e0-4d8c-90e8-f6a5746f45c0" providerId="ADAL" clId="{F81B6161-871A-479F-BB9E-D917F3DB980B}" dt="2025-09-23T13:29:43.358" v="29233" actId="1076"/>
          <ac:spMkLst>
            <pc:docMk/>
            <pc:sldMk cId="1939965919" sldId="380"/>
            <ac:spMk id="2" creationId="{DDE78C93-718E-7C4D-B846-D6823B4B91DE}"/>
          </ac:spMkLst>
        </pc:spChg>
        <pc:spChg chg="mod">
          <ac:chgData name="Leonard, Kristen *" userId="a38f7ebc-66e0-4d8c-90e8-f6a5746f45c0" providerId="ADAL" clId="{F81B6161-871A-479F-BB9E-D917F3DB980B}" dt="2025-09-23T13:29:40.871" v="29232" actId="1076"/>
          <ac:spMkLst>
            <pc:docMk/>
            <pc:sldMk cId="1939965919" sldId="380"/>
            <ac:spMk id="8" creationId="{97C37793-C32C-A1BE-3F29-92C5FA9C399B}"/>
          </ac:spMkLst>
        </pc:spChg>
        <pc:spChg chg="del mod">
          <ac:chgData name="Leonard, Kristen *" userId="a38f7ebc-66e0-4d8c-90e8-f6a5746f45c0" providerId="ADAL" clId="{F81B6161-871A-479F-BB9E-D917F3DB980B}" dt="2025-09-23T13:01:06.149" v="28723" actId="478"/>
          <ac:spMkLst>
            <pc:docMk/>
            <pc:sldMk cId="1939965919" sldId="380"/>
            <ac:spMk id="9" creationId="{372C1C25-71D7-3F98-B5A5-9CA1194CE9F1}"/>
          </ac:spMkLst>
        </pc:spChg>
        <pc:picChg chg="add mod">
          <ac:chgData name="Leonard, Kristen *" userId="a38f7ebc-66e0-4d8c-90e8-f6a5746f45c0" providerId="ADAL" clId="{F81B6161-871A-479F-BB9E-D917F3DB980B}" dt="2025-09-23T13:29:03.284" v="29231" actId="1076"/>
          <ac:picMkLst>
            <pc:docMk/>
            <pc:sldMk cId="1939965919" sldId="380"/>
            <ac:picMk id="7" creationId="{49735547-ECA1-F0E9-9DB8-00D63729E55B}"/>
          </ac:picMkLst>
        </pc:picChg>
      </pc:sldChg>
      <pc:sldChg chg="addSp delSp modSp new del mod modShow">
        <pc:chgData name="Leonard, Kristen *" userId="a38f7ebc-66e0-4d8c-90e8-f6a5746f45c0" providerId="ADAL" clId="{F81B6161-871A-479F-BB9E-D917F3DB980B}" dt="2025-09-24T12:42:04.384" v="32091" actId="47"/>
        <pc:sldMkLst>
          <pc:docMk/>
          <pc:sldMk cId="3374023626" sldId="381"/>
        </pc:sldMkLst>
      </pc:sldChg>
      <pc:sldChg chg="addSp modSp add del mod modShow">
        <pc:chgData name="Leonard, Kristen *" userId="a38f7ebc-66e0-4d8c-90e8-f6a5746f45c0" providerId="ADAL" clId="{F81B6161-871A-479F-BB9E-D917F3DB980B}" dt="2025-09-24T12:42:06.747" v="32093" actId="47"/>
        <pc:sldMkLst>
          <pc:docMk/>
          <pc:sldMk cId="2878135933" sldId="382"/>
        </pc:sldMkLst>
      </pc:sldChg>
      <pc:sldChg chg="addSp delSp modSp add del mod modShow">
        <pc:chgData name="Leonard, Kristen *" userId="a38f7ebc-66e0-4d8c-90e8-f6a5746f45c0" providerId="ADAL" clId="{F81B6161-871A-479F-BB9E-D917F3DB980B}" dt="2025-09-24T12:42:11.622" v="32107" actId="47"/>
        <pc:sldMkLst>
          <pc:docMk/>
          <pc:sldMk cId="1050063346" sldId="383"/>
        </pc:sldMkLst>
      </pc:sldChg>
      <pc:sldChg chg="modSp add del mod">
        <pc:chgData name="Leonard, Kristen *" userId="a38f7ebc-66e0-4d8c-90e8-f6a5746f45c0" providerId="ADAL" clId="{F81B6161-871A-479F-BB9E-D917F3DB980B}" dt="2025-09-19T12:38:12.923" v="19543" actId="47"/>
        <pc:sldMkLst>
          <pc:docMk/>
          <pc:sldMk cId="2715311306" sldId="384"/>
        </pc:sldMkLst>
      </pc:sldChg>
      <pc:sldChg chg="addSp modSp add mod">
        <pc:chgData name="Leonard, Kristen *" userId="a38f7ebc-66e0-4d8c-90e8-f6a5746f45c0" providerId="ADAL" clId="{F81B6161-871A-479F-BB9E-D917F3DB980B}" dt="2025-09-05T17:25:49.561" v="16559"/>
        <pc:sldMkLst>
          <pc:docMk/>
          <pc:sldMk cId="651610720" sldId="385"/>
        </pc:sldMkLst>
        <pc:spChg chg="mod">
          <ac:chgData name="Leonard, Kristen *" userId="a38f7ebc-66e0-4d8c-90e8-f6a5746f45c0" providerId="ADAL" clId="{F81B6161-871A-479F-BB9E-D917F3DB980B}" dt="2025-09-05T16:28:03.276" v="16245" actId="20577"/>
          <ac:spMkLst>
            <pc:docMk/>
            <pc:sldMk cId="651610720" sldId="385"/>
            <ac:spMk id="2" creationId="{3F8345D6-491E-6533-810C-AB27C55D0B18}"/>
          </ac:spMkLst>
        </pc:spChg>
        <pc:spChg chg="add mod">
          <ac:chgData name="Leonard, Kristen *" userId="a38f7ebc-66e0-4d8c-90e8-f6a5746f45c0" providerId="ADAL" clId="{F81B6161-871A-479F-BB9E-D917F3DB980B}" dt="2025-09-05T17:25:49.561" v="16559"/>
          <ac:spMkLst>
            <pc:docMk/>
            <pc:sldMk cId="651610720" sldId="385"/>
            <ac:spMk id="3" creationId="{1D5E3945-CD68-916D-8B69-525B7D5E600A}"/>
          </ac:spMkLst>
        </pc:spChg>
      </pc:sldChg>
      <pc:sldChg chg="addSp delSp modSp add mod">
        <pc:chgData name="Leonard, Kristen *" userId="a38f7ebc-66e0-4d8c-90e8-f6a5746f45c0" providerId="ADAL" clId="{F81B6161-871A-479F-BB9E-D917F3DB980B}" dt="2025-09-05T18:51:59.193" v="17124" actId="208"/>
        <pc:sldMkLst>
          <pc:docMk/>
          <pc:sldMk cId="1656537245" sldId="386"/>
        </pc:sldMkLst>
        <pc:spChg chg="mod">
          <ac:chgData name="Leonard, Kristen *" userId="a38f7ebc-66e0-4d8c-90e8-f6a5746f45c0" providerId="ADAL" clId="{F81B6161-871A-479F-BB9E-D917F3DB980B}" dt="2025-09-05T18:04:25.009" v="16965" actId="20577"/>
          <ac:spMkLst>
            <pc:docMk/>
            <pc:sldMk cId="1656537245" sldId="386"/>
            <ac:spMk id="2" creationId="{26F6DBF4-D116-6A05-71FE-66129E92E01D}"/>
          </ac:spMkLst>
        </pc:spChg>
        <pc:spChg chg="mod">
          <ac:chgData name="Leonard, Kristen *" userId="a38f7ebc-66e0-4d8c-90e8-f6a5746f45c0" providerId="ADAL" clId="{F81B6161-871A-479F-BB9E-D917F3DB980B}" dt="2025-09-05T17:32:47.488" v="16776" actId="120"/>
          <ac:spMkLst>
            <pc:docMk/>
            <pc:sldMk cId="1656537245" sldId="386"/>
            <ac:spMk id="3" creationId="{5611A744-3481-650E-4383-BF149DAC89B7}"/>
          </ac:spMkLst>
        </pc:spChg>
        <pc:spChg chg="add mod">
          <ac:chgData name="Leonard, Kristen *" userId="a38f7ebc-66e0-4d8c-90e8-f6a5746f45c0" providerId="ADAL" clId="{F81B6161-871A-479F-BB9E-D917F3DB980B}" dt="2025-09-05T17:32:59.388" v="16779" actId="1076"/>
          <ac:spMkLst>
            <pc:docMk/>
            <pc:sldMk cId="1656537245" sldId="386"/>
            <ac:spMk id="7" creationId="{712213D9-9FE7-B2F9-9AD7-A2E82457C62B}"/>
          </ac:spMkLst>
        </pc:spChg>
        <pc:picChg chg="add mod modCrop">
          <ac:chgData name="Leonard, Kristen *" userId="a38f7ebc-66e0-4d8c-90e8-f6a5746f45c0" providerId="ADAL" clId="{F81B6161-871A-479F-BB9E-D917F3DB980B}" dt="2025-09-05T17:30:34.513" v="16672" actId="14100"/>
          <ac:picMkLst>
            <pc:docMk/>
            <pc:sldMk cId="1656537245" sldId="386"/>
            <ac:picMk id="9" creationId="{2C852FB5-9483-632B-06FE-8A325015C3A7}"/>
          </ac:picMkLst>
        </pc:picChg>
        <pc:picChg chg="add mod modCrop">
          <ac:chgData name="Leonard, Kristen *" userId="a38f7ebc-66e0-4d8c-90e8-f6a5746f45c0" providerId="ADAL" clId="{F81B6161-871A-479F-BB9E-D917F3DB980B}" dt="2025-09-05T17:30:31.890" v="16671" actId="14100"/>
          <ac:picMkLst>
            <pc:docMk/>
            <pc:sldMk cId="1656537245" sldId="386"/>
            <ac:picMk id="13" creationId="{7746B11D-182B-1F89-8C96-48D4E9A6DDD5}"/>
          </ac:picMkLst>
        </pc:picChg>
        <pc:cxnChg chg="add mod">
          <ac:chgData name="Leonard, Kristen *" userId="a38f7ebc-66e0-4d8c-90e8-f6a5746f45c0" providerId="ADAL" clId="{F81B6161-871A-479F-BB9E-D917F3DB980B}" dt="2025-09-05T18:51:59.193" v="17124" actId="208"/>
          <ac:cxnSpMkLst>
            <pc:docMk/>
            <pc:sldMk cId="1656537245" sldId="386"/>
            <ac:cxnSpMk id="15" creationId="{078E7256-3E82-74C7-7D8A-4972D82D6C1D}"/>
          </ac:cxnSpMkLst>
        </pc:cxnChg>
        <pc:cxnChg chg="add mod">
          <ac:chgData name="Leonard, Kristen *" userId="a38f7ebc-66e0-4d8c-90e8-f6a5746f45c0" providerId="ADAL" clId="{F81B6161-871A-479F-BB9E-D917F3DB980B}" dt="2025-09-05T18:51:59.193" v="17124" actId="208"/>
          <ac:cxnSpMkLst>
            <pc:docMk/>
            <pc:sldMk cId="1656537245" sldId="386"/>
            <ac:cxnSpMk id="17" creationId="{41148E4F-2422-F7B8-6240-E2B312B872FE}"/>
          </ac:cxnSpMkLst>
        </pc:cxnChg>
      </pc:sldChg>
      <pc:sldChg chg="addSp delSp modSp add mod">
        <pc:chgData name="Leonard, Kristen *" userId="a38f7ebc-66e0-4d8c-90e8-f6a5746f45c0" providerId="ADAL" clId="{F81B6161-871A-479F-BB9E-D917F3DB980B}" dt="2025-09-05T18:51:25.318" v="17123" actId="1035"/>
        <pc:sldMkLst>
          <pc:docMk/>
          <pc:sldMk cId="3356424555" sldId="387"/>
        </pc:sldMkLst>
        <pc:spChg chg="mod">
          <ac:chgData name="Leonard, Kristen *" userId="a38f7ebc-66e0-4d8c-90e8-f6a5746f45c0" providerId="ADAL" clId="{F81B6161-871A-479F-BB9E-D917F3DB980B}" dt="2025-09-05T18:04:30.472" v="16969" actId="20577"/>
          <ac:spMkLst>
            <pc:docMk/>
            <pc:sldMk cId="3356424555" sldId="387"/>
            <ac:spMk id="2" creationId="{5A12DB7E-423A-14BF-460C-47A83FE128F7}"/>
          </ac:spMkLst>
        </pc:spChg>
        <pc:spChg chg="add mod">
          <ac:chgData name="Leonard, Kristen *" userId="a38f7ebc-66e0-4d8c-90e8-f6a5746f45c0" providerId="ADAL" clId="{F81B6161-871A-479F-BB9E-D917F3DB980B}" dt="2025-09-05T18:48:37.557" v="17083" actId="1076"/>
          <ac:spMkLst>
            <pc:docMk/>
            <pc:sldMk cId="3356424555" sldId="387"/>
            <ac:spMk id="25" creationId="{95FE9927-F5F0-03D0-CA0E-A6B57ED56C66}"/>
          </ac:spMkLst>
        </pc:spChg>
        <pc:spChg chg="add mod">
          <ac:chgData name="Leonard, Kristen *" userId="a38f7ebc-66e0-4d8c-90e8-f6a5746f45c0" providerId="ADAL" clId="{F81B6161-871A-479F-BB9E-D917F3DB980B}" dt="2025-09-05T18:51:15.810" v="17119" actId="1038"/>
          <ac:spMkLst>
            <pc:docMk/>
            <pc:sldMk cId="3356424555" sldId="387"/>
            <ac:spMk id="27" creationId="{BD85E79D-F67F-64BA-9659-15E8A07BE200}"/>
          </ac:spMkLst>
        </pc:spChg>
        <pc:spChg chg="add mod">
          <ac:chgData name="Leonard, Kristen *" userId="a38f7ebc-66e0-4d8c-90e8-f6a5746f45c0" providerId="ADAL" clId="{F81B6161-871A-479F-BB9E-D917F3DB980B}" dt="2025-09-05T18:51:25.318" v="17123" actId="1035"/>
          <ac:spMkLst>
            <pc:docMk/>
            <pc:sldMk cId="3356424555" sldId="387"/>
            <ac:spMk id="28" creationId="{57DAF32F-B45F-05AA-63EF-AA8722E6C33F}"/>
          </ac:spMkLst>
        </pc:spChg>
        <pc:spChg chg="add mod">
          <ac:chgData name="Leonard, Kristen *" userId="a38f7ebc-66e0-4d8c-90e8-f6a5746f45c0" providerId="ADAL" clId="{F81B6161-871A-479F-BB9E-D917F3DB980B}" dt="2025-09-05T18:50:53.626" v="17112" actId="14100"/>
          <ac:spMkLst>
            <pc:docMk/>
            <pc:sldMk cId="3356424555" sldId="387"/>
            <ac:spMk id="32" creationId="{0A060557-8F95-E191-7B1A-0E8B2F926ED9}"/>
          </ac:spMkLst>
        </pc:spChg>
        <pc:picChg chg="add mod modCrop">
          <ac:chgData name="Leonard, Kristen *" userId="a38f7ebc-66e0-4d8c-90e8-f6a5746f45c0" providerId="ADAL" clId="{F81B6161-871A-479F-BB9E-D917F3DB980B}" dt="2025-09-05T18:48:27.764" v="17080" actId="1076"/>
          <ac:picMkLst>
            <pc:docMk/>
            <pc:sldMk cId="3356424555" sldId="387"/>
            <ac:picMk id="10" creationId="{9CFB7A33-07E8-6EC6-0989-238DE749ABB7}"/>
          </ac:picMkLst>
        </pc:picChg>
        <pc:picChg chg="add mod">
          <ac:chgData name="Leonard, Kristen *" userId="a38f7ebc-66e0-4d8c-90e8-f6a5746f45c0" providerId="ADAL" clId="{F81B6161-871A-479F-BB9E-D917F3DB980B}" dt="2025-09-05T18:51:09.075" v="17116" actId="1076"/>
          <ac:picMkLst>
            <pc:docMk/>
            <pc:sldMk cId="3356424555" sldId="387"/>
            <ac:picMk id="16" creationId="{B7561320-739B-71B3-17F9-EDE691B34959}"/>
          </ac:picMkLst>
        </pc:picChg>
        <pc:picChg chg="add mod modCrop">
          <ac:chgData name="Leonard, Kristen *" userId="a38f7ebc-66e0-4d8c-90e8-f6a5746f45c0" providerId="ADAL" clId="{F81B6161-871A-479F-BB9E-D917F3DB980B}" dt="2025-09-05T18:50:40.945" v="17110" actId="1076"/>
          <ac:picMkLst>
            <pc:docMk/>
            <pc:sldMk cId="3356424555" sldId="387"/>
            <ac:picMk id="19" creationId="{F088F769-D041-0B0C-F62B-87635E2F351B}"/>
          </ac:picMkLst>
        </pc:picChg>
        <pc:picChg chg="add mod">
          <ac:chgData name="Leonard, Kristen *" userId="a38f7ebc-66e0-4d8c-90e8-f6a5746f45c0" providerId="ADAL" clId="{F81B6161-871A-479F-BB9E-D917F3DB980B}" dt="2025-09-05T18:48:12.464" v="17077" actId="1076"/>
          <ac:picMkLst>
            <pc:docMk/>
            <pc:sldMk cId="3356424555" sldId="387"/>
            <ac:picMk id="21" creationId="{2C387293-1042-B78F-D70C-65222CF493A0}"/>
          </ac:picMkLst>
        </pc:picChg>
        <pc:cxnChg chg="add mod">
          <ac:chgData name="Leonard, Kristen *" userId="a38f7ebc-66e0-4d8c-90e8-f6a5746f45c0" providerId="ADAL" clId="{F81B6161-871A-479F-BB9E-D917F3DB980B}" dt="2025-09-05T18:49:46.090" v="17100" actId="208"/>
          <ac:cxnSpMkLst>
            <pc:docMk/>
            <pc:sldMk cId="3356424555" sldId="387"/>
            <ac:cxnSpMk id="35" creationId="{9CAEA27E-3740-A5BE-FD7A-BE5E3754C5AC}"/>
          </ac:cxnSpMkLst>
        </pc:cxnChg>
        <pc:cxnChg chg="add mod">
          <ac:chgData name="Leonard, Kristen *" userId="a38f7ebc-66e0-4d8c-90e8-f6a5746f45c0" providerId="ADAL" clId="{F81B6161-871A-479F-BB9E-D917F3DB980B}" dt="2025-09-05T18:51:00.103" v="17113" actId="1076"/>
          <ac:cxnSpMkLst>
            <pc:docMk/>
            <pc:sldMk cId="3356424555" sldId="387"/>
            <ac:cxnSpMk id="38" creationId="{8F227515-B9F8-FA5B-D025-F88C9127B7BA}"/>
          </ac:cxnSpMkLst>
        </pc:cxnChg>
        <pc:cxnChg chg="add mod">
          <ac:chgData name="Leonard, Kristen *" userId="a38f7ebc-66e0-4d8c-90e8-f6a5746f45c0" providerId="ADAL" clId="{F81B6161-871A-479F-BB9E-D917F3DB980B}" dt="2025-09-05T18:51:09.075" v="17116" actId="1076"/>
          <ac:cxnSpMkLst>
            <pc:docMk/>
            <pc:sldMk cId="3356424555" sldId="387"/>
            <ac:cxnSpMk id="41" creationId="{08D80B97-025C-3D65-DE34-5BC736DF7885}"/>
          </ac:cxnSpMkLst>
        </pc:cxnChg>
      </pc:sldChg>
      <pc:sldChg chg="addSp delSp modSp add mod">
        <pc:chgData name="Leonard, Kristen *" userId="a38f7ebc-66e0-4d8c-90e8-f6a5746f45c0" providerId="ADAL" clId="{F81B6161-871A-479F-BB9E-D917F3DB980B}" dt="2025-09-05T18:04:37.068" v="16973" actId="20577"/>
        <pc:sldMkLst>
          <pc:docMk/>
          <pc:sldMk cId="1907066250" sldId="388"/>
        </pc:sldMkLst>
        <pc:spChg chg="mod">
          <ac:chgData name="Leonard, Kristen *" userId="a38f7ebc-66e0-4d8c-90e8-f6a5746f45c0" providerId="ADAL" clId="{F81B6161-871A-479F-BB9E-D917F3DB980B}" dt="2025-09-05T18:04:37.068" v="16973" actId="20577"/>
          <ac:spMkLst>
            <pc:docMk/>
            <pc:sldMk cId="1907066250" sldId="388"/>
            <ac:spMk id="2" creationId="{EE6B2349-FEF6-9A47-07CB-4827A1C7FA6A}"/>
          </ac:spMkLst>
        </pc:spChg>
        <pc:spChg chg="add mod">
          <ac:chgData name="Leonard, Kristen *" userId="a38f7ebc-66e0-4d8c-90e8-f6a5746f45c0" providerId="ADAL" clId="{F81B6161-871A-479F-BB9E-D917F3DB980B}" dt="2025-09-05T18:03:56.594" v="16961" actId="207"/>
          <ac:spMkLst>
            <pc:docMk/>
            <pc:sldMk cId="1907066250" sldId="388"/>
            <ac:spMk id="12" creationId="{DA277C4A-C57C-C212-D0D4-4B62FBF2DDC3}"/>
          </ac:spMkLst>
        </pc:spChg>
        <pc:picChg chg="add mod">
          <ac:chgData name="Leonard, Kristen *" userId="a38f7ebc-66e0-4d8c-90e8-f6a5746f45c0" providerId="ADAL" clId="{F81B6161-871A-479F-BB9E-D917F3DB980B}" dt="2025-09-05T18:02:40.011" v="16896" actId="1076"/>
          <ac:picMkLst>
            <pc:docMk/>
            <pc:sldMk cId="1907066250" sldId="388"/>
            <ac:picMk id="9" creationId="{99B3954F-FFC2-15FB-491D-E35AE1F84455}"/>
          </ac:picMkLst>
        </pc:picChg>
        <pc:picChg chg="add mod">
          <ac:chgData name="Leonard, Kristen *" userId="a38f7ebc-66e0-4d8c-90e8-f6a5746f45c0" providerId="ADAL" clId="{F81B6161-871A-479F-BB9E-D917F3DB980B}" dt="2025-09-05T18:02:37.820" v="16895" actId="1076"/>
          <ac:picMkLst>
            <pc:docMk/>
            <pc:sldMk cId="1907066250" sldId="388"/>
            <ac:picMk id="11" creationId="{7D32F7E9-7E9C-D2C9-8E77-96A88CB13A72}"/>
          </ac:picMkLst>
        </pc:picChg>
        <pc:cxnChg chg="add mod">
          <ac:chgData name="Leonard, Kristen *" userId="a38f7ebc-66e0-4d8c-90e8-f6a5746f45c0" providerId="ADAL" clId="{F81B6161-871A-479F-BB9E-D917F3DB980B}" dt="2025-09-05T18:03:50.653" v="16960" actId="1582"/>
          <ac:cxnSpMkLst>
            <pc:docMk/>
            <pc:sldMk cId="1907066250" sldId="388"/>
            <ac:cxnSpMk id="14" creationId="{23F75108-8DC8-AFDA-1D5B-5F49DB59B777}"/>
          </ac:cxnSpMkLst>
        </pc:cxnChg>
      </pc:sldChg>
      <pc:sldChg chg="addSp delSp modSp add mod">
        <pc:chgData name="Leonard, Kristen *" userId="a38f7ebc-66e0-4d8c-90e8-f6a5746f45c0" providerId="ADAL" clId="{F81B6161-871A-479F-BB9E-D917F3DB980B}" dt="2025-09-05T19:11:33.599" v="17436" actId="1076"/>
        <pc:sldMkLst>
          <pc:docMk/>
          <pc:sldMk cId="3985940848" sldId="389"/>
        </pc:sldMkLst>
        <pc:spChg chg="mod">
          <ac:chgData name="Leonard, Kristen *" userId="a38f7ebc-66e0-4d8c-90e8-f6a5746f45c0" providerId="ADAL" clId="{F81B6161-871A-479F-BB9E-D917F3DB980B}" dt="2025-09-05T18:53:57.638" v="17166" actId="20577"/>
          <ac:spMkLst>
            <pc:docMk/>
            <pc:sldMk cId="3985940848" sldId="389"/>
            <ac:spMk id="2" creationId="{6D78E486-D6ED-313F-DA85-ED8131BB1995}"/>
          </ac:spMkLst>
        </pc:spChg>
        <pc:spChg chg="add mod">
          <ac:chgData name="Leonard, Kristen *" userId="a38f7ebc-66e0-4d8c-90e8-f6a5746f45c0" providerId="ADAL" clId="{F81B6161-871A-479F-BB9E-D917F3DB980B}" dt="2025-09-05T19:09:52.325" v="17298" actId="1076"/>
          <ac:spMkLst>
            <pc:docMk/>
            <pc:sldMk cId="3985940848" sldId="389"/>
            <ac:spMk id="26" creationId="{C88E34F8-36D7-5828-798D-DD5514AE7708}"/>
          </ac:spMkLst>
        </pc:spChg>
        <pc:spChg chg="add mod">
          <ac:chgData name="Leonard, Kristen *" userId="a38f7ebc-66e0-4d8c-90e8-f6a5746f45c0" providerId="ADAL" clId="{F81B6161-871A-479F-BB9E-D917F3DB980B}" dt="2025-09-05T19:10:35.718" v="17308" actId="2711"/>
          <ac:spMkLst>
            <pc:docMk/>
            <pc:sldMk cId="3985940848" sldId="389"/>
            <ac:spMk id="31" creationId="{ECF1C2A3-B19C-6A2C-73DA-70CE624842B8}"/>
          </ac:spMkLst>
        </pc:spChg>
        <pc:spChg chg="add mod">
          <ac:chgData name="Leonard, Kristen *" userId="a38f7ebc-66e0-4d8c-90e8-f6a5746f45c0" providerId="ADAL" clId="{F81B6161-871A-479F-BB9E-D917F3DB980B}" dt="2025-09-05T19:10:20.980" v="17304" actId="14100"/>
          <ac:spMkLst>
            <pc:docMk/>
            <pc:sldMk cId="3985940848" sldId="389"/>
            <ac:spMk id="37" creationId="{79AD746B-8443-56AC-1DC7-31F5B7162AFE}"/>
          </ac:spMkLst>
        </pc:spChg>
        <pc:spChg chg="add mod">
          <ac:chgData name="Leonard, Kristen *" userId="a38f7ebc-66e0-4d8c-90e8-f6a5746f45c0" providerId="ADAL" clId="{F81B6161-871A-479F-BB9E-D917F3DB980B}" dt="2025-09-05T19:11:33.599" v="17436" actId="1076"/>
          <ac:spMkLst>
            <pc:docMk/>
            <pc:sldMk cId="3985940848" sldId="389"/>
            <ac:spMk id="38" creationId="{28A9D52F-D9A5-BD05-EF2E-60893C2B9924}"/>
          </ac:spMkLst>
        </pc:spChg>
        <pc:picChg chg="add mod modCrop">
          <ac:chgData name="Leonard, Kristen *" userId="a38f7ebc-66e0-4d8c-90e8-f6a5746f45c0" providerId="ADAL" clId="{F81B6161-871A-479F-BB9E-D917F3DB980B}" dt="2025-09-05T19:09:34.264" v="17292" actId="1076"/>
          <ac:picMkLst>
            <pc:docMk/>
            <pc:sldMk cId="3985940848" sldId="389"/>
            <ac:picMk id="10" creationId="{99FA14E3-85B8-09CB-87A4-A9962B7E88FA}"/>
          </ac:picMkLst>
        </pc:picChg>
        <pc:cxnChg chg="add mod">
          <ac:chgData name="Leonard, Kristen *" userId="a38f7ebc-66e0-4d8c-90e8-f6a5746f45c0" providerId="ADAL" clId="{F81B6161-871A-479F-BB9E-D917F3DB980B}" dt="2025-09-05T19:09:55.035" v="17299" actId="14100"/>
          <ac:cxnSpMkLst>
            <pc:docMk/>
            <pc:sldMk cId="3985940848" sldId="389"/>
            <ac:cxnSpMk id="28" creationId="{7169919F-A463-26CA-7870-4A3E220F22D1}"/>
          </ac:cxnSpMkLst>
        </pc:cxnChg>
        <pc:cxnChg chg="add mod">
          <ac:chgData name="Leonard, Kristen *" userId="a38f7ebc-66e0-4d8c-90e8-f6a5746f45c0" providerId="ADAL" clId="{F81B6161-871A-479F-BB9E-D917F3DB980B}" dt="2025-09-05T19:10:23.349" v="17305" actId="1076"/>
          <ac:cxnSpMkLst>
            <pc:docMk/>
            <pc:sldMk cId="3985940848" sldId="389"/>
            <ac:cxnSpMk id="29" creationId="{40FCAE6B-BF5A-0508-669A-C3D67AC4D779}"/>
          </ac:cxnSpMkLst>
        </pc:cxnChg>
      </pc:sldChg>
      <pc:sldChg chg="modSp add mod">
        <pc:chgData name="Leonard, Kristen *" userId="a38f7ebc-66e0-4d8c-90e8-f6a5746f45c0" providerId="ADAL" clId="{F81B6161-871A-479F-BB9E-D917F3DB980B}" dt="2025-09-05T19:16:14.686" v="17496" actId="1037"/>
        <pc:sldMkLst>
          <pc:docMk/>
          <pc:sldMk cId="3454672977" sldId="390"/>
        </pc:sldMkLst>
      </pc:sldChg>
      <pc:sldChg chg="addSp delSp modSp add mod">
        <pc:chgData name="Leonard, Kristen *" userId="a38f7ebc-66e0-4d8c-90e8-f6a5746f45c0" providerId="ADAL" clId="{F81B6161-871A-479F-BB9E-D917F3DB980B}" dt="2025-09-05T19:28:28.032" v="17571" actId="1582"/>
        <pc:sldMkLst>
          <pc:docMk/>
          <pc:sldMk cId="61892006" sldId="391"/>
        </pc:sldMkLst>
        <pc:spChg chg="add mod">
          <ac:chgData name="Leonard, Kristen *" userId="a38f7ebc-66e0-4d8c-90e8-f6a5746f45c0" providerId="ADAL" clId="{F81B6161-871A-479F-BB9E-D917F3DB980B}" dt="2025-09-05T19:24:36.029" v="17556" actId="1582"/>
          <ac:spMkLst>
            <pc:docMk/>
            <pc:sldMk cId="61892006" sldId="391"/>
            <ac:spMk id="14" creationId="{EE7985A3-CAF5-C156-5497-812E0F1AB990}"/>
          </ac:spMkLst>
        </pc:spChg>
        <pc:picChg chg="add mod">
          <ac:chgData name="Leonard, Kristen *" userId="a38f7ebc-66e0-4d8c-90e8-f6a5746f45c0" providerId="ADAL" clId="{F81B6161-871A-479F-BB9E-D917F3DB980B}" dt="2025-09-05T19:24:15.504" v="17552" actId="14100"/>
          <ac:picMkLst>
            <pc:docMk/>
            <pc:sldMk cId="61892006" sldId="391"/>
            <ac:picMk id="7" creationId="{9167DD1F-E69C-2B3B-64B6-EC68FCD7C4F9}"/>
          </ac:picMkLst>
        </pc:picChg>
        <pc:picChg chg="add mod modCrop">
          <ac:chgData name="Leonard, Kristen *" userId="a38f7ebc-66e0-4d8c-90e8-f6a5746f45c0" providerId="ADAL" clId="{F81B6161-871A-479F-BB9E-D917F3DB980B}" dt="2025-09-05T19:24:09.794" v="17551" actId="14100"/>
          <ac:picMkLst>
            <pc:docMk/>
            <pc:sldMk cId="61892006" sldId="391"/>
            <ac:picMk id="9" creationId="{55DC9A99-C952-FF6E-426B-17E814F421D2}"/>
          </ac:picMkLst>
        </pc:picChg>
        <pc:picChg chg="add mod">
          <ac:chgData name="Leonard, Kristen *" userId="a38f7ebc-66e0-4d8c-90e8-f6a5746f45c0" providerId="ADAL" clId="{F81B6161-871A-479F-BB9E-D917F3DB980B}" dt="2025-09-05T19:24:01.530" v="17550" actId="1076"/>
          <ac:picMkLst>
            <pc:docMk/>
            <pc:sldMk cId="61892006" sldId="391"/>
            <ac:picMk id="12" creationId="{ACDCBF56-04CC-A2C0-260E-620C9F0621ED}"/>
          </ac:picMkLst>
        </pc:picChg>
        <pc:picChg chg="add mod modCrop">
          <ac:chgData name="Leonard, Kristen *" userId="a38f7ebc-66e0-4d8c-90e8-f6a5746f45c0" providerId="ADAL" clId="{F81B6161-871A-479F-BB9E-D917F3DB980B}" dt="2025-09-05T19:22:54.386" v="17534" actId="1076"/>
          <ac:picMkLst>
            <pc:docMk/>
            <pc:sldMk cId="61892006" sldId="391"/>
            <ac:picMk id="13" creationId="{A4C8CA5E-9745-4D1F-326E-EF886094D407}"/>
          </ac:picMkLst>
        </pc:picChg>
        <pc:cxnChg chg="add mod">
          <ac:chgData name="Leonard, Kristen *" userId="a38f7ebc-66e0-4d8c-90e8-f6a5746f45c0" providerId="ADAL" clId="{F81B6161-871A-479F-BB9E-D917F3DB980B}" dt="2025-09-05T19:24:53.299" v="17559" actId="1582"/>
          <ac:cxnSpMkLst>
            <pc:docMk/>
            <pc:sldMk cId="61892006" sldId="391"/>
            <ac:cxnSpMk id="16" creationId="{662B6B1D-275E-D2C0-0130-9C9D6040A8A8}"/>
          </ac:cxnSpMkLst>
        </pc:cxnChg>
        <pc:cxnChg chg="add mod">
          <ac:chgData name="Leonard, Kristen *" userId="a38f7ebc-66e0-4d8c-90e8-f6a5746f45c0" providerId="ADAL" clId="{F81B6161-871A-479F-BB9E-D917F3DB980B}" dt="2025-09-05T19:25:15.600" v="17567" actId="1035"/>
          <ac:cxnSpMkLst>
            <pc:docMk/>
            <pc:sldMk cId="61892006" sldId="391"/>
            <ac:cxnSpMk id="18" creationId="{C0B021B2-1633-B398-8660-CB1371570864}"/>
          </ac:cxnSpMkLst>
        </pc:cxnChg>
        <pc:cxnChg chg="add mod">
          <ac:chgData name="Leonard, Kristen *" userId="a38f7ebc-66e0-4d8c-90e8-f6a5746f45c0" providerId="ADAL" clId="{F81B6161-871A-479F-BB9E-D917F3DB980B}" dt="2025-09-05T19:28:28.032" v="17571" actId="1582"/>
          <ac:cxnSpMkLst>
            <pc:docMk/>
            <pc:sldMk cId="61892006" sldId="391"/>
            <ac:cxnSpMk id="21" creationId="{CE1490EA-2070-B2BB-0DB8-FEFF49F8ADFC}"/>
          </ac:cxnSpMkLst>
        </pc:cxnChg>
      </pc:sldChg>
      <pc:sldChg chg="addSp delSp modSp add mod">
        <pc:chgData name="Leonard, Kristen *" userId="a38f7ebc-66e0-4d8c-90e8-f6a5746f45c0" providerId="ADAL" clId="{F81B6161-871A-479F-BB9E-D917F3DB980B}" dt="2025-09-05T19:59:40.448" v="18549" actId="1076"/>
        <pc:sldMkLst>
          <pc:docMk/>
          <pc:sldMk cId="2434993922" sldId="392"/>
        </pc:sldMkLst>
        <pc:spChg chg="add mod">
          <ac:chgData name="Leonard, Kristen *" userId="a38f7ebc-66e0-4d8c-90e8-f6a5746f45c0" providerId="ADAL" clId="{F81B6161-871A-479F-BB9E-D917F3DB980B}" dt="2025-09-05T19:59:32.446" v="18548" actId="20577"/>
          <ac:spMkLst>
            <pc:docMk/>
            <pc:sldMk cId="2434993922" sldId="392"/>
            <ac:spMk id="3" creationId="{7681426D-6962-935E-FDCA-A04DE26EE3FA}"/>
          </ac:spMkLst>
        </pc:spChg>
        <pc:picChg chg="mod">
          <ac:chgData name="Leonard, Kristen *" userId="a38f7ebc-66e0-4d8c-90e8-f6a5746f45c0" providerId="ADAL" clId="{F81B6161-871A-479F-BB9E-D917F3DB980B}" dt="2025-09-05T19:59:40.448" v="18549" actId="1076"/>
          <ac:picMkLst>
            <pc:docMk/>
            <pc:sldMk cId="2434993922" sldId="392"/>
            <ac:picMk id="9" creationId="{DA1F2718-A548-6ABF-950F-BDD39CD4741C}"/>
          </ac:picMkLst>
        </pc:picChg>
      </pc:sldChg>
      <pc:sldChg chg="addSp delSp modSp add mod">
        <pc:chgData name="Leonard, Kristen *" userId="a38f7ebc-66e0-4d8c-90e8-f6a5746f45c0" providerId="ADAL" clId="{F81B6161-871A-479F-BB9E-D917F3DB980B}" dt="2025-09-05T19:59:01.786" v="18527" actId="1076"/>
        <pc:sldMkLst>
          <pc:docMk/>
          <pc:sldMk cId="1746379981" sldId="393"/>
        </pc:sldMkLst>
        <pc:spChg chg="mod">
          <ac:chgData name="Leonard, Kristen *" userId="a38f7ebc-66e0-4d8c-90e8-f6a5746f45c0" providerId="ADAL" clId="{F81B6161-871A-479F-BB9E-D917F3DB980B}" dt="2025-09-05T19:35:54.920" v="18325" actId="20577"/>
          <ac:spMkLst>
            <pc:docMk/>
            <pc:sldMk cId="1746379981" sldId="393"/>
            <ac:spMk id="2" creationId="{B827565E-E562-F01B-AF05-61C4122CBFD5}"/>
          </ac:spMkLst>
        </pc:spChg>
        <pc:spChg chg="mod">
          <ac:chgData name="Leonard, Kristen *" userId="a38f7ebc-66e0-4d8c-90e8-f6a5746f45c0" providerId="ADAL" clId="{F81B6161-871A-479F-BB9E-D917F3DB980B}" dt="2025-09-05T19:37:25.307" v="18468" actId="20577"/>
          <ac:spMkLst>
            <pc:docMk/>
            <pc:sldMk cId="1746379981" sldId="393"/>
            <ac:spMk id="3" creationId="{CF454E0A-7F30-DBD0-2777-B61A35B77AEC}"/>
          </ac:spMkLst>
        </pc:spChg>
        <pc:picChg chg="add mod">
          <ac:chgData name="Leonard, Kristen *" userId="a38f7ebc-66e0-4d8c-90e8-f6a5746f45c0" providerId="ADAL" clId="{F81B6161-871A-479F-BB9E-D917F3DB980B}" dt="2025-09-05T19:59:01.786" v="18527" actId="1076"/>
          <ac:picMkLst>
            <pc:docMk/>
            <pc:sldMk cId="1746379981" sldId="393"/>
            <ac:picMk id="7" creationId="{07776F10-D700-8244-F2E6-7231377D3E52}"/>
          </ac:picMkLst>
        </pc:picChg>
      </pc:sldChg>
      <pc:sldChg chg="addSp delSp modSp add mod">
        <pc:chgData name="Leonard, Kristen *" userId="a38f7ebc-66e0-4d8c-90e8-f6a5746f45c0" providerId="ADAL" clId="{F81B6161-871A-479F-BB9E-D917F3DB980B}" dt="2025-09-05T19:58:40.138" v="18523" actId="552"/>
        <pc:sldMkLst>
          <pc:docMk/>
          <pc:sldMk cId="1164188060" sldId="394"/>
        </pc:sldMkLst>
        <pc:spChg chg="mod">
          <ac:chgData name="Leonard, Kristen *" userId="a38f7ebc-66e0-4d8c-90e8-f6a5746f45c0" providerId="ADAL" clId="{F81B6161-871A-479F-BB9E-D917F3DB980B}" dt="2025-09-05T19:38:43.672" v="18499" actId="20577"/>
          <ac:spMkLst>
            <pc:docMk/>
            <pc:sldMk cId="1164188060" sldId="394"/>
            <ac:spMk id="2" creationId="{9259EF88-BE68-89D8-5384-4174EFA438AE}"/>
          </ac:spMkLst>
        </pc:spChg>
        <pc:spChg chg="mod">
          <ac:chgData name="Leonard, Kristen *" userId="a38f7ebc-66e0-4d8c-90e8-f6a5746f45c0" providerId="ADAL" clId="{F81B6161-871A-479F-BB9E-D917F3DB980B}" dt="2025-09-05T19:38:24.681" v="18476" actId="1076"/>
          <ac:spMkLst>
            <pc:docMk/>
            <pc:sldMk cId="1164188060" sldId="394"/>
            <ac:spMk id="14" creationId="{B104C3FA-6F4D-D276-151E-89644A77EBC7}"/>
          </ac:spMkLst>
        </pc:spChg>
        <pc:picChg chg="add mod modCrop">
          <ac:chgData name="Leonard, Kristen *" userId="a38f7ebc-66e0-4d8c-90e8-f6a5746f45c0" providerId="ADAL" clId="{F81B6161-871A-479F-BB9E-D917F3DB980B}" dt="2025-09-05T19:58:40.138" v="18523" actId="552"/>
          <ac:picMkLst>
            <pc:docMk/>
            <pc:sldMk cId="1164188060" sldId="394"/>
            <ac:picMk id="10" creationId="{0B7FBD76-C35E-5078-6546-6F57AE1D4108}"/>
          </ac:picMkLst>
        </pc:picChg>
        <pc:picChg chg="mod">
          <ac:chgData name="Leonard, Kristen *" userId="a38f7ebc-66e0-4d8c-90e8-f6a5746f45c0" providerId="ADAL" clId="{F81B6161-871A-479F-BB9E-D917F3DB980B}" dt="2025-09-05T19:38:20.255" v="18475" actId="1076"/>
          <ac:picMkLst>
            <pc:docMk/>
            <pc:sldMk cId="1164188060" sldId="394"/>
            <ac:picMk id="13" creationId="{D0B85648-599D-A30C-27AF-4C0115E90FFF}"/>
          </ac:picMkLst>
        </pc:picChg>
        <pc:picChg chg="add mod">
          <ac:chgData name="Leonard, Kristen *" userId="a38f7ebc-66e0-4d8c-90e8-f6a5746f45c0" providerId="ADAL" clId="{F81B6161-871A-479F-BB9E-D917F3DB980B}" dt="2025-09-05T19:58:40.138" v="18523" actId="552"/>
          <ac:picMkLst>
            <pc:docMk/>
            <pc:sldMk cId="1164188060" sldId="394"/>
            <ac:picMk id="15" creationId="{89468D0E-D1B2-E610-C68A-C98A6D41A1A4}"/>
          </ac:picMkLst>
        </pc:picChg>
        <pc:picChg chg="add mod ord">
          <ac:chgData name="Leonard, Kristen *" userId="a38f7ebc-66e0-4d8c-90e8-f6a5746f45c0" providerId="ADAL" clId="{F81B6161-871A-479F-BB9E-D917F3DB980B}" dt="2025-09-05T19:58:14.868" v="18520" actId="1076"/>
          <ac:picMkLst>
            <pc:docMk/>
            <pc:sldMk cId="1164188060" sldId="394"/>
            <ac:picMk id="19" creationId="{211F3CD9-19FD-22E4-EDC0-63F677C8F978}"/>
          </ac:picMkLst>
        </pc:picChg>
        <pc:cxnChg chg="mod">
          <ac:chgData name="Leonard, Kristen *" userId="a38f7ebc-66e0-4d8c-90e8-f6a5746f45c0" providerId="ADAL" clId="{F81B6161-871A-479F-BB9E-D917F3DB980B}" dt="2025-09-05T19:58:20.764" v="18521" actId="14100"/>
          <ac:cxnSpMkLst>
            <pc:docMk/>
            <pc:sldMk cId="1164188060" sldId="394"/>
            <ac:cxnSpMk id="21" creationId="{B61066D2-BDE2-5E87-003D-515ECC76EA87}"/>
          </ac:cxnSpMkLst>
        </pc:cxnChg>
      </pc:sldChg>
      <pc:sldChg chg="add del">
        <pc:chgData name="Leonard, Kristen *" userId="a38f7ebc-66e0-4d8c-90e8-f6a5746f45c0" providerId="ADAL" clId="{F81B6161-871A-479F-BB9E-D917F3DB980B}" dt="2025-09-05T19:37:39.728" v="18472" actId="47"/>
        <pc:sldMkLst>
          <pc:docMk/>
          <pc:sldMk cId="2431630511" sldId="394"/>
        </pc:sldMkLst>
      </pc:sldChg>
      <pc:sldChg chg="addSp delSp modSp add mod">
        <pc:chgData name="Leonard, Kristen *" userId="a38f7ebc-66e0-4d8c-90e8-f6a5746f45c0" providerId="ADAL" clId="{F81B6161-871A-479F-BB9E-D917F3DB980B}" dt="2025-09-05T20:52:59.182" v="19184" actId="1076"/>
        <pc:sldMkLst>
          <pc:docMk/>
          <pc:sldMk cId="563639677" sldId="395"/>
        </pc:sldMkLst>
      </pc:sldChg>
      <pc:sldChg chg="modSp add del mod modShow">
        <pc:chgData name="Leonard, Kristen *" userId="a38f7ebc-66e0-4d8c-90e8-f6a5746f45c0" providerId="ADAL" clId="{F81B6161-871A-479F-BB9E-D917F3DB980B}" dt="2025-09-24T12:42:05.325" v="32092" actId="47"/>
        <pc:sldMkLst>
          <pc:docMk/>
          <pc:sldMk cId="3822415815" sldId="396"/>
        </pc:sldMkLst>
      </pc:sldChg>
      <pc:sldChg chg="addSp delSp modSp add mod">
        <pc:chgData name="Leonard, Kristen *" userId="a38f7ebc-66e0-4d8c-90e8-f6a5746f45c0" providerId="ADAL" clId="{F81B6161-871A-479F-BB9E-D917F3DB980B}" dt="2025-09-22T15:57:09.949" v="26891" actId="2711"/>
        <pc:sldMkLst>
          <pc:docMk/>
          <pc:sldMk cId="134993224" sldId="397"/>
        </pc:sldMkLst>
      </pc:sldChg>
      <pc:sldChg chg="addSp modSp add mod">
        <pc:chgData name="Leonard, Kristen *" userId="a38f7ebc-66e0-4d8c-90e8-f6a5746f45c0" providerId="ADAL" clId="{F81B6161-871A-479F-BB9E-D917F3DB980B}" dt="2025-09-22T12:28:58.560" v="24136" actId="1076"/>
        <pc:sldMkLst>
          <pc:docMk/>
          <pc:sldMk cId="455529878" sldId="398"/>
        </pc:sldMkLst>
        <pc:spChg chg="mod">
          <ac:chgData name="Leonard, Kristen *" userId="a38f7ebc-66e0-4d8c-90e8-f6a5746f45c0" providerId="ADAL" clId="{F81B6161-871A-479F-BB9E-D917F3DB980B}" dt="2025-09-19T15:22:21.836" v="23153" actId="20577"/>
          <ac:spMkLst>
            <pc:docMk/>
            <pc:sldMk cId="455529878" sldId="398"/>
            <ac:spMk id="7" creationId="{8960194F-837E-A208-08E9-2A1883863E3C}"/>
          </ac:spMkLst>
        </pc:spChg>
        <pc:spChg chg="add mod">
          <ac:chgData name="Leonard, Kristen *" userId="a38f7ebc-66e0-4d8c-90e8-f6a5746f45c0" providerId="ADAL" clId="{F81B6161-871A-479F-BB9E-D917F3DB980B}" dt="2025-09-22T12:28:58.560" v="24136" actId="1076"/>
          <ac:spMkLst>
            <pc:docMk/>
            <pc:sldMk cId="455529878" sldId="398"/>
            <ac:spMk id="9" creationId="{3D615BA8-FE72-3E68-9AF3-4D4AC988A914}"/>
          </ac:spMkLst>
        </pc:spChg>
        <pc:picChg chg="add mod">
          <ac:chgData name="Leonard, Kristen *" userId="a38f7ebc-66e0-4d8c-90e8-f6a5746f45c0" providerId="ADAL" clId="{F81B6161-871A-479F-BB9E-D917F3DB980B}" dt="2025-09-22T12:28:55.882" v="24135" actId="1076"/>
          <ac:picMkLst>
            <pc:docMk/>
            <pc:sldMk cId="455529878" sldId="398"/>
            <ac:picMk id="8" creationId="{C241FF12-9BAD-9706-2520-8B4F87ADB1A5}"/>
          </ac:picMkLst>
        </pc:picChg>
      </pc:sldChg>
      <pc:sldChg chg="add del">
        <pc:chgData name="Leonard, Kristen *" userId="a38f7ebc-66e0-4d8c-90e8-f6a5746f45c0" providerId="ADAL" clId="{F81B6161-871A-479F-BB9E-D917F3DB980B}" dt="2025-09-19T20:29:22.213" v="23816" actId="47"/>
        <pc:sldMkLst>
          <pc:docMk/>
          <pc:sldMk cId="466669836" sldId="399"/>
        </pc:sldMkLst>
      </pc:sldChg>
      <pc:sldChg chg="addSp modSp add mod">
        <pc:chgData name="Leonard, Kristen *" userId="a38f7ebc-66e0-4d8c-90e8-f6a5746f45c0" providerId="ADAL" clId="{F81B6161-871A-479F-BB9E-D917F3DB980B}" dt="2025-09-19T20:54:55.887" v="24128" actId="14100"/>
        <pc:sldMkLst>
          <pc:docMk/>
          <pc:sldMk cId="704271253" sldId="399"/>
        </pc:sldMkLst>
        <pc:spChg chg="mod">
          <ac:chgData name="Leonard, Kristen *" userId="a38f7ebc-66e0-4d8c-90e8-f6a5746f45c0" providerId="ADAL" clId="{F81B6161-871A-479F-BB9E-D917F3DB980B}" dt="2025-09-19T20:54:55.887" v="24128" actId="14100"/>
          <ac:spMkLst>
            <pc:docMk/>
            <pc:sldMk cId="704271253" sldId="399"/>
            <ac:spMk id="3" creationId="{60F98953-F173-671A-CA2C-65A20B40B893}"/>
          </ac:spMkLst>
        </pc:spChg>
        <pc:spChg chg="add mod">
          <ac:chgData name="Leonard, Kristen *" userId="a38f7ebc-66e0-4d8c-90e8-f6a5746f45c0" providerId="ADAL" clId="{F81B6161-871A-479F-BB9E-D917F3DB980B}" dt="2025-09-19T20:33:40.849" v="23864" actId="14100"/>
          <ac:spMkLst>
            <pc:docMk/>
            <pc:sldMk cId="704271253" sldId="399"/>
            <ac:spMk id="8" creationId="{4A47F080-C66A-3458-3FB6-BD180E8D9747}"/>
          </ac:spMkLst>
        </pc:spChg>
        <pc:spChg chg="add mod">
          <ac:chgData name="Leonard, Kristen *" userId="a38f7ebc-66e0-4d8c-90e8-f6a5746f45c0" providerId="ADAL" clId="{F81B6161-871A-479F-BB9E-D917F3DB980B}" dt="2025-09-19T20:34:35.507" v="23903" actId="1076"/>
          <ac:spMkLst>
            <pc:docMk/>
            <pc:sldMk cId="704271253" sldId="399"/>
            <ac:spMk id="11" creationId="{78B22A64-7C09-F003-E335-1716612CCCD5}"/>
          </ac:spMkLst>
        </pc:spChg>
        <pc:picChg chg="add mod">
          <ac:chgData name="Leonard, Kristen *" userId="a38f7ebc-66e0-4d8c-90e8-f6a5746f45c0" providerId="ADAL" clId="{F81B6161-871A-479F-BB9E-D917F3DB980B}" dt="2025-09-19T20:33:04.300" v="23859" actId="1076"/>
          <ac:picMkLst>
            <pc:docMk/>
            <pc:sldMk cId="704271253" sldId="399"/>
            <ac:picMk id="7" creationId="{3C817C43-9B2F-641C-B564-39EEC27079EC}"/>
          </ac:picMkLst>
        </pc:picChg>
        <pc:cxnChg chg="add mod">
          <ac:chgData name="Leonard, Kristen *" userId="a38f7ebc-66e0-4d8c-90e8-f6a5746f45c0" providerId="ADAL" clId="{F81B6161-871A-479F-BB9E-D917F3DB980B}" dt="2025-09-19T20:34:42.548" v="23904" actId="208"/>
          <ac:cxnSpMkLst>
            <pc:docMk/>
            <pc:sldMk cId="704271253" sldId="399"/>
            <ac:cxnSpMk id="10" creationId="{76469AE7-5838-3DDC-82D9-EF1F98721176}"/>
          </ac:cxnSpMkLst>
        </pc:cxnChg>
      </pc:sldChg>
      <pc:sldChg chg="addSp delSp modSp add mod">
        <pc:chgData name="Leonard, Kristen *" userId="a38f7ebc-66e0-4d8c-90e8-f6a5746f45c0" providerId="ADAL" clId="{F81B6161-871A-479F-BB9E-D917F3DB980B}" dt="2025-09-19T20:44:08.193" v="23979" actId="1582"/>
        <pc:sldMkLst>
          <pc:docMk/>
          <pc:sldMk cId="68804486" sldId="400"/>
        </pc:sldMkLst>
        <pc:spChg chg="mod">
          <ac:chgData name="Leonard, Kristen *" userId="a38f7ebc-66e0-4d8c-90e8-f6a5746f45c0" providerId="ADAL" clId="{F81B6161-871A-479F-BB9E-D917F3DB980B}" dt="2025-09-19T20:43:35.260" v="23973" actId="14100"/>
          <ac:spMkLst>
            <pc:docMk/>
            <pc:sldMk cId="68804486" sldId="400"/>
            <ac:spMk id="3" creationId="{0EC4E783-8A10-83CC-36E6-9A89158D4801}"/>
          </ac:spMkLst>
        </pc:spChg>
        <pc:picChg chg="add mod">
          <ac:chgData name="Leonard, Kristen *" userId="a38f7ebc-66e0-4d8c-90e8-f6a5746f45c0" providerId="ADAL" clId="{F81B6161-871A-479F-BB9E-D917F3DB980B}" dt="2025-09-19T20:36:00.753" v="23906" actId="1076"/>
          <ac:picMkLst>
            <pc:docMk/>
            <pc:sldMk cId="68804486" sldId="400"/>
            <ac:picMk id="7" creationId="{8926DFC1-5A14-7C99-4A8C-637A2D473D16}"/>
          </ac:picMkLst>
        </pc:picChg>
        <pc:picChg chg="add mod">
          <ac:chgData name="Leonard, Kristen *" userId="a38f7ebc-66e0-4d8c-90e8-f6a5746f45c0" providerId="ADAL" clId="{F81B6161-871A-479F-BB9E-D917F3DB980B}" dt="2025-09-19T20:42:26.732" v="23964" actId="1076"/>
          <ac:picMkLst>
            <pc:docMk/>
            <pc:sldMk cId="68804486" sldId="400"/>
            <ac:picMk id="10" creationId="{6F20B532-61D8-0250-FBD0-3E2614AAB129}"/>
          </ac:picMkLst>
        </pc:picChg>
        <pc:picChg chg="add mod">
          <ac:chgData name="Leonard, Kristen *" userId="a38f7ebc-66e0-4d8c-90e8-f6a5746f45c0" providerId="ADAL" clId="{F81B6161-871A-479F-BB9E-D917F3DB980B}" dt="2025-09-19T20:43:29.579" v="23972" actId="1076"/>
          <ac:picMkLst>
            <pc:docMk/>
            <pc:sldMk cId="68804486" sldId="400"/>
            <ac:picMk id="12" creationId="{5B18D560-2E90-4CCC-475A-38E88DBF4538}"/>
          </ac:picMkLst>
        </pc:picChg>
        <pc:cxnChg chg="add mod">
          <ac:chgData name="Leonard, Kristen *" userId="a38f7ebc-66e0-4d8c-90e8-f6a5746f45c0" providerId="ADAL" clId="{F81B6161-871A-479F-BB9E-D917F3DB980B}" dt="2025-09-19T20:43:51.948" v="23976" actId="1582"/>
          <ac:cxnSpMkLst>
            <pc:docMk/>
            <pc:sldMk cId="68804486" sldId="400"/>
            <ac:cxnSpMk id="14" creationId="{F1562035-CA42-E346-C8A0-9F34B3964F22}"/>
          </ac:cxnSpMkLst>
        </pc:cxnChg>
        <pc:cxnChg chg="add mod">
          <ac:chgData name="Leonard, Kristen *" userId="a38f7ebc-66e0-4d8c-90e8-f6a5746f45c0" providerId="ADAL" clId="{F81B6161-871A-479F-BB9E-D917F3DB980B}" dt="2025-09-19T20:44:08.193" v="23979" actId="1582"/>
          <ac:cxnSpMkLst>
            <pc:docMk/>
            <pc:sldMk cId="68804486" sldId="400"/>
            <ac:cxnSpMk id="16" creationId="{C616E6F6-7014-3C38-019E-50C2624D4F68}"/>
          </ac:cxnSpMkLst>
        </pc:cxnChg>
      </pc:sldChg>
      <pc:sldChg chg="addSp delSp modSp add mod">
        <pc:chgData name="Leonard, Kristen *" userId="a38f7ebc-66e0-4d8c-90e8-f6a5746f45c0" providerId="ADAL" clId="{F81B6161-871A-479F-BB9E-D917F3DB980B}" dt="2025-09-19T20:37:55.722" v="23935" actId="14100"/>
        <pc:sldMkLst>
          <pc:docMk/>
          <pc:sldMk cId="2498086445" sldId="401"/>
        </pc:sldMkLst>
        <pc:spChg chg="mod">
          <ac:chgData name="Leonard, Kristen *" userId="a38f7ebc-66e0-4d8c-90e8-f6a5746f45c0" providerId="ADAL" clId="{F81B6161-871A-479F-BB9E-D917F3DB980B}" dt="2025-09-19T20:37:11.102" v="23924" actId="1076"/>
          <ac:spMkLst>
            <pc:docMk/>
            <pc:sldMk cId="2498086445" sldId="401"/>
            <ac:spMk id="3" creationId="{A721C50E-4A55-E42D-DAD8-CE358D969F7E}"/>
          </ac:spMkLst>
        </pc:spChg>
        <pc:spChg chg="add mod">
          <ac:chgData name="Leonard, Kristen *" userId="a38f7ebc-66e0-4d8c-90e8-f6a5746f45c0" providerId="ADAL" clId="{F81B6161-871A-479F-BB9E-D917F3DB980B}" dt="2025-09-19T20:37:37.139" v="23931" actId="1036"/>
          <ac:spMkLst>
            <pc:docMk/>
            <pc:sldMk cId="2498086445" sldId="401"/>
            <ac:spMk id="11" creationId="{ADE5E49E-97C4-3025-3E6F-FD6C09A50E6B}"/>
          </ac:spMkLst>
        </pc:spChg>
        <pc:spChg chg="add mod">
          <ac:chgData name="Leonard, Kristen *" userId="a38f7ebc-66e0-4d8c-90e8-f6a5746f45c0" providerId="ADAL" clId="{F81B6161-871A-479F-BB9E-D917F3DB980B}" dt="2025-09-19T20:37:55.722" v="23935" actId="14100"/>
          <ac:spMkLst>
            <pc:docMk/>
            <pc:sldMk cId="2498086445" sldId="401"/>
            <ac:spMk id="12" creationId="{76432471-1F27-D9B5-3A67-337A67309527}"/>
          </ac:spMkLst>
        </pc:spChg>
        <pc:picChg chg="add mod modCrop">
          <ac:chgData name="Leonard, Kristen *" userId="a38f7ebc-66e0-4d8c-90e8-f6a5746f45c0" providerId="ADAL" clId="{F81B6161-871A-479F-BB9E-D917F3DB980B}" dt="2025-09-19T20:37:13.748" v="23925" actId="1076"/>
          <ac:picMkLst>
            <pc:docMk/>
            <pc:sldMk cId="2498086445" sldId="401"/>
            <ac:picMk id="8" creationId="{0585D304-32F4-E022-D2C9-C03E94C307A7}"/>
          </ac:picMkLst>
        </pc:picChg>
      </pc:sldChg>
      <pc:sldChg chg="addSp delSp modSp add mod">
        <pc:chgData name="Leonard, Kristen *" userId="a38f7ebc-66e0-4d8c-90e8-f6a5746f45c0" providerId="ADAL" clId="{F81B6161-871A-479F-BB9E-D917F3DB980B}" dt="2025-09-22T12:31:17.278" v="24192" actId="20577"/>
        <pc:sldMkLst>
          <pc:docMk/>
          <pc:sldMk cId="2855648692" sldId="402"/>
        </pc:sldMkLst>
        <pc:spChg chg="mod">
          <ac:chgData name="Leonard, Kristen *" userId="a38f7ebc-66e0-4d8c-90e8-f6a5746f45c0" providerId="ADAL" clId="{F81B6161-871A-479F-BB9E-D917F3DB980B}" dt="2025-09-19T20:50:56.513" v="23997" actId="1076"/>
          <ac:spMkLst>
            <pc:docMk/>
            <pc:sldMk cId="2855648692" sldId="402"/>
            <ac:spMk id="3" creationId="{2FFD63CF-96A2-F814-5600-8F8E656E90C6}"/>
          </ac:spMkLst>
        </pc:spChg>
        <pc:spChg chg="add mod">
          <ac:chgData name="Leonard, Kristen *" userId="a38f7ebc-66e0-4d8c-90e8-f6a5746f45c0" providerId="ADAL" clId="{F81B6161-871A-479F-BB9E-D917F3DB980B}" dt="2025-09-19T20:51:47.632" v="24006" actId="1582"/>
          <ac:spMkLst>
            <pc:docMk/>
            <pc:sldMk cId="2855648692" sldId="402"/>
            <ac:spMk id="19" creationId="{B2E47BDC-40D2-2719-A963-0DA77DCBD5BE}"/>
          </ac:spMkLst>
        </pc:spChg>
        <pc:spChg chg="add mod">
          <ac:chgData name="Leonard, Kristen *" userId="a38f7ebc-66e0-4d8c-90e8-f6a5746f45c0" providerId="ADAL" clId="{F81B6161-871A-479F-BB9E-D917F3DB980B}" dt="2025-09-19T20:52:20.588" v="24009" actId="14100"/>
          <ac:spMkLst>
            <pc:docMk/>
            <pc:sldMk cId="2855648692" sldId="402"/>
            <ac:spMk id="20" creationId="{FD483C6B-9B9F-CF89-436B-298AD73B1A6B}"/>
          </ac:spMkLst>
        </pc:spChg>
        <pc:spChg chg="add mod">
          <ac:chgData name="Leonard, Kristen *" userId="a38f7ebc-66e0-4d8c-90e8-f6a5746f45c0" providerId="ADAL" clId="{F81B6161-871A-479F-BB9E-D917F3DB980B}" dt="2025-09-22T12:31:17.278" v="24192" actId="20577"/>
          <ac:spMkLst>
            <pc:docMk/>
            <pc:sldMk cId="2855648692" sldId="402"/>
            <ac:spMk id="28" creationId="{BD9A16A5-B096-DC6E-86A6-2742469E6478}"/>
          </ac:spMkLst>
        </pc:spChg>
        <pc:picChg chg="add mod">
          <ac:chgData name="Leonard, Kristen *" userId="a38f7ebc-66e0-4d8c-90e8-f6a5746f45c0" providerId="ADAL" clId="{F81B6161-871A-479F-BB9E-D917F3DB980B}" dt="2025-09-19T20:51:22.615" v="24002" actId="208"/>
          <ac:picMkLst>
            <pc:docMk/>
            <pc:sldMk cId="2855648692" sldId="402"/>
            <ac:picMk id="8" creationId="{4DEDAF48-E3A7-7BE6-47B1-37BA3FC0C804}"/>
          </ac:picMkLst>
        </pc:picChg>
        <pc:picChg chg="add mod">
          <ac:chgData name="Leonard, Kristen *" userId="a38f7ebc-66e0-4d8c-90e8-f6a5746f45c0" providerId="ADAL" clId="{F81B6161-871A-479F-BB9E-D917F3DB980B}" dt="2025-09-19T20:51:22.615" v="24002" actId="208"/>
          <ac:picMkLst>
            <pc:docMk/>
            <pc:sldMk cId="2855648692" sldId="402"/>
            <ac:picMk id="10" creationId="{7F26337A-B4F5-204F-701C-B52D0CADDD13}"/>
          </ac:picMkLst>
        </pc:picChg>
        <pc:picChg chg="add mod">
          <ac:chgData name="Leonard, Kristen *" userId="a38f7ebc-66e0-4d8c-90e8-f6a5746f45c0" providerId="ADAL" clId="{F81B6161-871A-479F-BB9E-D917F3DB980B}" dt="2025-09-19T20:51:22.615" v="24002" actId="208"/>
          <ac:picMkLst>
            <pc:docMk/>
            <pc:sldMk cId="2855648692" sldId="402"/>
            <ac:picMk id="12" creationId="{DD9E277B-190B-46C5-95E7-35221ED5D7EE}"/>
          </ac:picMkLst>
        </pc:picChg>
        <pc:picChg chg="add mod">
          <ac:chgData name="Leonard, Kristen *" userId="a38f7ebc-66e0-4d8c-90e8-f6a5746f45c0" providerId="ADAL" clId="{F81B6161-871A-479F-BB9E-D917F3DB980B}" dt="2025-09-19T20:51:22.615" v="24002" actId="208"/>
          <ac:picMkLst>
            <pc:docMk/>
            <pc:sldMk cId="2855648692" sldId="402"/>
            <ac:picMk id="14" creationId="{93DFE2C0-0686-28EB-EA3A-D58A818E7592}"/>
          </ac:picMkLst>
        </pc:picChg>
        <pc:picChg chg="add mod">
          <ac:chgData name="Leonard, Kristen *" userId="a38f7ebc-66e0-4d8c-90e8-f6a5746f45c0" providerId="ADAL" clId="{F81B6161-871A-479F-BB9E-D917F3DB980B}" dt="2025-09-19T20:51:22.615" v="24002" actId="208"/>
          <ac:picMkLst>
            <pc:docMk/>
            <pc:sldMk cId="2855648692" sldId="402"/>
            <ac:picMk id="16" creationId="{72B75F93-FCB9-5D98-2DED-410AB4618A6F}"/>
          </ac:picMkLst>
        </pc:picChg>
        <pc:picChg chg="add mod">
          <ac:chgData name="Leonard, Kristen *" userId="a38f7ebc-66e0-4d8c-90e8-f6a5746f45c0" providerId="ADAL" clId="{F81B6161-871A-479F-BB9E-D917F3DB980B}" dt="2025-09-19T20:51:22.615" v="24002" actId="208"/>
          <ac:picMkLst>
            <pc:docMk/>
            <pc:sldMk cId="2855648692" sldId="402"/>
            <ac:picMk id="18" creationId="{9E8943F3-E6B6-7B4F-8DA9-2C29C83F2111}"/>
          </ac:picMkLst>
        </pc:picChg>
        <pc:cxnChg chg="add mod">
          <ac:chgData name="Leonard, Kristen *" userId="a38f7ebc-66e0-4d8c-90e8-f6a5746f45c0" providerId="ADAL" clId="{F81B6161-871A-479F-BB9E-D917F3DB980B}" dt="2025-09-19T20:54:13.524" v="24125" actId="1582"/>
          <ac:cxnSpMkLst>
            <pc:docMk/>
            <pc:sldMk cId="2855648692" sldId="402"/>
            <ac:cxnSpMk id="24" creationId="{934CFE70-FE73-3BA0-5D8B-ED14729C54D4}"/>
          </ac:cxnSpMkLst>
        </pc:cxnChg>
        <pc:cxnChg chg="add mod">
          <ac:chgData name="Leonard, Kristen *" userId="a38f7ebc-66e0-4d8c-90e8-f6a5746f45c0" providerId="ADAL" clId="{F81B6161-871A-479F-BB9E-D917F3DB980B}" dt="2025-09-19T20:54:13.524" v="24125" actId="1582"/>
          <ac:cxnSpMkLst>
            <pc:docMk/>
            <pc:sldMk cId="2855648692" sldId="402"/>
            <ac:cxnSpMk id="25" creationId="{8A9DE048-D6D7-3D31-908A-531DC23CA5AF}"/>
          </ac:cxnSpMkLst>
        </pc:cxnChg>
      </pc:sldChg>
      <pc:sldChg chg="addSp modSp add mod">
        <pc:chgData name="Leonard, Kristen *" userId="a38f7ebc-66e0-4d8c-90e8-f6a5746f45c0" providerId="ADAL" clId="{F81B6161-871A-479F-BB9E-D917F3DB980B}" dt="2025-09-19T20:54:45.023" v="24127" actId="14100"/>
        <pc:sldMkLst>
          <pc:docMk/>
          <pc:sldMk cId="3620468289" sldId="403"/>
        </pc:sldMkLst>
        <pc:spChg chg="mod">
          <ac:chgData name="Leonard, Kristen *" userId="a38f7ebc-66e0-4d8c-90e8-f6a5746f45c0" providerId="ADAL" clId="{F81B6161-871A-479F-BB9E-D917F3DB980B}" dt="2025-09-19T20:54:45.023" v="24127" actId="14100"/>
          <ac:spMkLst>
            <pc:docMk/>
            <pc:sldMk cId="3620468289" sldId="403"/>
            <ac:spMk id="3" creationId="{CC9A54C6-21DA-8596-62FE-798285F0F75C}"/>
          </ac:spMkLst>
        </pc:spChg>
        <pc:spChg chg="add mod">
          <ac:chgData name="Leonard, Kristen *" userId="a38f7ebc-66e0-4d8c-90e8-f6a5746f45c0" providerId="ADAL" clId="{F81B6161-871A-479F-BB9E-D917F3DB980B}" dt="2025-09-19T20:32:31.476" v="23857" actId="1582"/>
          <ac:spMkLst>
            <pc:docMk/>
            <pc:sldMk cId="3620468289" sldId="403"/>
            <ac:spMk id="9" creationId="{B61F7985-D30B-EB34-60EF-18FE8A496422}"/>
          </ac:spMkLst>
        </pc:spChg>
        <pc:picChg chg="add mod">
          <ac:chgData name="Leonard, Kristen *" userId="a38f7ebc-66e0-4d8c-90e8-f6a5746f45c0" providerId="ADAL" clId="{F81B6161-871A-479F-BB9E-D917F3DB980B}" dt="2025-09-19T20:32:09.870" v="23853" actId="1076"/>
          <ac:picMkLst>
            <pc:docMk/>
            <pc:sldMk cId="3620468289" sldId="403"/>
            <ac:picMk id="8" creationId="{A65C2507-BE61-6535-70C9-1F021AEA3D26}"/>
          </ac:picMkLst>
        </pc:picChg>
      </pc:sldChg>
      <pc:sldChg chg="addSp delSp modSp add mod">
        <pc:chgData name="Leonard, Kristen *" userId="a38f7ebc-66e0-4d8c-90e8-f6a5746f45c0" providerId="ADAL" clId="{F81B6161-871A-479F-BB9E-D917F3DB980B}" dt="2025-09-19T20:39:25.598" v="23959" actId="14100"/>
        <pc:sldMkLst>
          <pc:docMk/>
          <pc:sldMk cId="3578754852" sldId="404"/>
        </pc:sldMkLst>
        <pc:spChg chg="add mod">
          <ac:chgData name="Leonard, Kristen *" userId="a38f7ebc-66e0-4d8c-90e8-f6a5746f45c0" providerId="ADAL" clId="{F81B6161-871A-479F-BB9E-D917F3DB980B}" dt="2025-09-19T20:39:04.332" v="23954" actId="1076"/>
          <ac:spMkLst>
            <pc:docMk/>
            <pc:sldMk cId="3578754852" sldId="404"/>
            <ac:spMk id="10" creationId="{08764528-2F18-BC44-E477-33B410EBF059}"/>
          </ac:spMkLst>
        </pc:spChg>
        <pc:spChg chg="mod">
          <ac:chgData name="Leonard, Kristen *" userId="a38f7ebc-66e0-4d8c-90e8-f6a5746f45c0" providerId="ADAL" clId="{F81B6161-871A-479F-BB9E-D917F3DB980B}" dt="2025-09-19T20:38:57.668" v="23952" actId="1036"/>
          <ac:spMkLst>
            <pc:docMk/>
            <pc:sldMk cId="3578754852" sldId="404"/>
            <ac:spMk id="12" creationId="{59CBAA76-0AB1-D1B3-EDE5-5982502DBAD0}"/>
          </ac:spMkLst>
        </pc:spChg>
        <pc:spChg chg="add mod">
          <ac:chgData name="Leonard, Kristen *" userId="a38f7ebc-66e0-4d8c-90e8-f6a5746f45c0" providerId="ADAL" clId="{F81B6161-871A-479F-BB9E-D917F3DB980B}" dt="2025-09-19T20:39:12.543" v="23956" actId="1076"/>
          <ac:spMkLst>
            <pc:docMk/>
            <pc:sldMk cId="3578754852" sldId="404"/>
            <ac:spMk id="13" creationId="{30F740C6-91CC-C5DC-03EC-D3707C0AFE45}"/>
          </ac:spMkLst>
        </pc:spChg>
        <pc:spChg chg="add mod">
          <ac:chgData name="Leonard, Kristen *" userId="a38f7ebc-66e0-4d8c-90e8-f6a5746f45c0" providerId="ADAL" clId="{F81B6161-871A-479F-BB9E-D917F3DB980B}" dt="2025-09-19T20:39:25.598" v="23959" actId="14100"/>
          <ac:spMkLst>
            <pc:docMk/>
            <pc:sldMk cId="3578754852" sldId="404"/>
            <ac:spMk id="14" creationId="{8680E9B2-0B15-C44E-3DBD-960EFAF146D1}"/>
          </ac:spMkLst>
        </pc:spChg>
        <pc:picChg chg="add mod ord">
          <ac:chgData name="Leonard, Kristen *" userId="a38f7ebc-66e0-4d8c-90e8-f6a5746f45c0" providerId="ADAL" clId="{F81B6161-871A-479F-BB9E-D917F3DB980B}" dt="2025-09-19T20:38:17.658" v="23943" actId="1076"/>
          <ac:picMkLst>
            <pc:docMk/>
            <pc:sldMk cId="3578754852" sldId="404"/>
            <ac:picMk id="9" creationId="{6F886861-7861-7A5D-C6B1-D0CC0C18CBC1}"/>
          </ac:picMkLst>
        </pc:picChg>
      </pc:sldChg>
      <pc:sldChg chg="add">
        <pc:chgData name="Leonard, Kristen *" userId="a38f7ebc-66e0-4d8c-90e8-f6a5746f45c0" providerId="ADAL" clId="{F81B6161-871A-479F-BB9E-D917F3DB980B}" dt="2025-09-22T13:42:09.805" v="24571"/>
        <pc:sldMkLst>
          <pc:docMk/>
          <pc:sldMk cId="3103658493" sldId="405"/>
        </pc:sldMkLst>
      </pc:sldChg>
      <pc:sldChg chg="modSp add mod">
        <pc:chgData name="Leonard, Kristen *" userId="a38f7ebc-66e0-4d8c-90e8-f6a5746f45c0" providerId="ADAL" clId="{F81B6161-871A-479F-BB9E-D917F3DB980B}" dt="2025-09-23T12:28:51.089" v="28260" actId="255"/>
        <pc:sldMkLst>
          <pc:docMk/>
          <pc:sldMk cId="886611782" sldId="406"/>
        </pc:sldMkLst>
        <pc:graphicFrameChg chg="mod modGraphic">
          <ac:chgData name="Leonard, Kristen *" userId="a38f7ebc-66e0-4d8c-90e8-f6a5746f45c0" providerId="ADAL" clId="{F81B6161-871A-479F-BB9E-D917F3DB980B}" dt="2025-09-23T12:28:51.089" v="28260" actId="255"/>
          <ac:graphicFrameMkLst>
            <pc:docMk/>
            <pc:sldMk cId="886611782" sldId="406"/>
            <ac:graphicFrameMk id="8" creationId="{1915BFC1-770E-0742-883D-2D592E2C7055}"/>
          </ac:graphicFrameMkLst>
        </pc:graphicFrameChg>
      </pc:sldChg>
      <pc:sldChg chg="add del">
        <pc:chgData name="Leonard, Kristen *" userId="a38f7ebc-66e0-4d8c-90e8-f6a5746f45c0" providerId="ADAL" clId="{F81B6161-871A-479F-BB9E-D917F3DB980B}" dt="2025-09-22T13:49:50.806" v="24760" actId="47"/>
        <pc:sldMkLst>
          <pc:docMk/>
          <pc:sldMk cId="1749937628" sldId="406"/>
        </pc:sldMkLst>
      </pc:sldChg>
      <pc:sldChg chg="addSp modSp new del mod">
        <pc:chgData name="Leonard, Kristen *" userId="a38f7ebc-66e0-4d8c-90e8-f6a5746f45c0" providerId="ADAL" clId="{F81B6161-871A-479F-BB9E-D917F3DB980B}" dt="2025-09-24T12:42:12.534" v="32111" actId="47"/>
        <pc:sldMkLst>
          <pc:docMk/>
          <pc:sldMk cId="859137787" sldId="407"/>
        </pc:sldMkLst>
      </pc:sldChg>
      <pc:sldChg chg="addSp modSp add del mod">
        <pc:chgData name="Leonard, Kristen *" userId="a38f7ebc-66e0-4d8c-90e8-f6a5746f45c0" providerId="ADAL" clId="{F81B6161-871A-479F-BB9E-D917F3DB980B}" dt="2025-09-22T14:12:13.556" v="24882" actId="47"/>
        <pc:sldMkLst>
          <pc:docMk/>
          <pc:sldMk cId="800313475" sldId="408"/>
        </pc:sldMkLst>
      </pc:sldChg>
      <pc:sldChg chg="addSp delSp modSp add del mod">
        <pc:chgData name="Leonard, Kristen *" userId="a38f7ebc-66e0-4d8c-90e8-f6a5746f45c0" providerId="ADAL" clId="{F81B6161-871A-479F-BB9E-D917F3DB980B}" dt="2025-09-24T12:42:13.319" v="32112" actId="47"/>
        <pc:sldMkLst>
          <pc:docMk/>
          <pc:sldMk cId="2309245169" sldId="408"/>
        </pc:sldMkLst>
      </pc:sldChg>
      <pc:sldChg chg="addSp delSp modSp add del mod">
        <pc:chgData name="Leonard, Kristen *" userId="a38f7ebc-66e0-4d8c-90e8-f6a5746f45c0" providerId="ADAL" clId="{F81B6161-871A-479F-BB9E-D917F3DB980B}" dt="2025-09-24T12:42:13.524" v="32113" actId="47"/>
        <pc:sldMkLst>
          <pc:docMk/>
          <pc:sldMk cId="2486953451" sldId="409"/>
        </pc:sldMkLst>
      </pc:sldChg>
      <pc:sldChg chg="addSp modSp add del mod">
        <pc:chgData name="Leonard, Kristen *" userId="a38f7ebc-66e0-4d8c-90e8-f6a5746f45c0" providerId="ADAL" clId="{F81B6161-871A-479F-BB9E-D917F3DB980B}" dt="2025-09-22T14:12:23.357" v="24887" actId="47"/>
        <pc:sldMkLst>
          <pc:docMk/>
          <pc:sldMk cId="2918422440" sldId="409"/>
        </pc:sldMkLst>
      </pc:sldChg>
      <pc:sldChg chg="addSp delSp modSp add del mod">
        <pc:chgData name="Leonard, Kristen *" userId="a38f7ebc-66e0-4d8c-90e8-f6a5746f45c0" providerId="ADAL" clId="{F81B6161-871A-479F-BB9E-D917F3DB980B}" dt="2025-09-24T12:42:14.357" v="32114" actId="47"/>
        <pc:sldMkLst>
          <pc:docMk/>
          <pc:sldMk cId="1606984264" sldId="410"/>
        </pc:sldMkLst>
      </pc:sldChg>
      <pc:sldChg chg="addSp modSp add del mod">
        <pc:chgData name="Leonard, Kristen *" userId="a38f7ebc-66e0-4d8c-90e8-f6a5746f45c0" providerId="ADAL" clId="{F81B6161-871A-479F-BB9E-D917F3DB980B}" dt="2025-09-22T14:12:19.264" v="24885" actId="47"/>
        <pc:sldMkLst>
          <pc:docMk/>
          <pc:sldMk cId="3217395148" sldId="410"/>
        </pc:sldMkLst>
      </pc:sldChg>
      <pc:sldChg chg="addSp delSp modSp add del mod">
        <pc:chgData name="Leonard, Kristen *" userId="a38f7ebc-66e0-4d8c-90e8-f6a5746f45c0" providerId="ADAL" clId="{F81B6161-871A-479F-BB9E-D917F3DB980B}" dt="2025-09-24T12:42:15.286" v="32115" actId="47"/>
        <pc:sldMkLst>
          <pc:docMk/>
          <pc:sldMk cId="1829513452" sldId="411"/>
        </pc:sldMkLst>
      </pc:sldChg>
      <pc:sldChg chg="addSp modSp add del">
        <pc:chgData name="Leonard, Kristen *" userId="a38f7ebc-66e0-4d8c-90e8-f6a5746f45c0" providerId="ADAL" clId="{F81B6161-871A-479F-BB9E-D917F3DB980B}" dt="2025-09-22T14:12:20.806" v="24886" actId="47"/>
        <pc:sldMkLst>
          <pc:docMk/>
          <pc:sldMk cId="3457766030" sldId="411"/>
        </pc:sldMkLst>
      </pc:sldChg>
      <pc:sldChg chg="addSp modSp add del mod">
        <pc:chgData name="Leonard, Kristen *" userId="a38f7ebc-66e0-4d8c-90e8-f6a5746f45c0" providerId="ADAL" clId="{F81B6161-871A-479F-BB9E-D917F3DB980B}" dt="2025-09-22T14:12:05.797" v="24876" actId="47"/>
        <pc:sldMkLst>
          <pc:docMk/>
          <pc:sldMk cId="1733182528" sldId="412"/>
        </pc:sldMkLst>
      </pc:sldChg>
      <pc:sldChg chg="addSp delSp modSp add del mod">
        <pc:chgData name="Leonard, Kristen *" userId="a38f7ebc-66e0-4d8c-90e8-f6a5746f45c0" providerId="ADAL" clId="{F81B6161-871A-479F-BB9E-D917F3DB980B}" dt="2025-09-24T12:42:16.308" v="32116" actId="47"/>
        <pc:sldMkLst>
          <pc:docMk/>
          <pc:sldMk cId="2980032928" sldId="412"/>
        </pc:sldMkLst>
      </pc:sldChg>
      <pc:sldChg chg="addSp delSp modSp add del mod">
        <pc:chgData name="Leonard, Kristen *" userId="a38f7ebc-66e0-4d8c-90e8-f6a5746f45c0" providerId="ADAL" clId="{F81B6161-871A-479F-BB9E-D917F3DB980B}" dt="2025-09-24T12:42:17.215" v="32117" actId="47"/>
        <pc:sldMkLst>
          <pc:docMk/>
          <pc:sldMk cId="462329451" sldId="413"/>
        </pc:sldMkLst>
      </pc:sldChg>
      <pc:sldChg chg="addSp modSp add del mod">
        <pc:chgData name="Leonard, Kristen *" userId="a38f7ebc-66e0-4d8c-90e8-f6a5746f45c0" providerId="ADAL" clId="{F81B6161-871A-479F-BB9E-D917F3DB980B}" dt="2025-09-22T14:12:06.442" v="24877" actId="47"/>
        <pc:sldMkLst>
          <pc:docMk/>
          <pc:sldMk cId="2721075637" sldId="413"/>
        </pc:sldMkLst>
      </pc:sldChg>
      <pc:sldChg chg="addSp delSp modSp add del mod">
        <pc:chgData name="Leonard, Kristen *" userId="a38f7ebc-66e0-4d8c-90e8-f6a5746f45c0" providerId="ADAL" clId="{F81B6161-871A-479F-BB9E-D917F3DB980B}" dt="2025-09-24T12:42:17.760" v="32118" actId="47"/>
        <pc:sldMkLst>
          <pc:docMk/>
          <pc:sldMk cId="3253830343" sldId="414"/>
        </pc:sldMkLst>
      </pc:sldChg>
      <pc:sldChg chg="addSp modSp add del mod">
        <pc:chgData name="Leonard, Kristen *" userId="a38f7ebc-66e0-4d8c-90e8-f6a5746f45c0" providerId="ADAL" clId="{F81B6161-871A-479F-BB9E-D917F3DB980B}" dt="2025-09-22T14:12:07.214" v="24878" actId="47"/>
        <pc:sldMkLst>
          <pc:docMk/>
          <pc:sldMk cId="3820075644" sldId="414"/>
        </pc:sldMkLst>
      </pc:sldChg>
      <pc:sldChg chg="addSp modSp add del mod">
        <pc:chgData name="Leonard, Kristen *" userId="a38f7ebc-66e0-4d8c-90e8-f6a5746f45c0" providerId="ADAL" clId="{F81B6161-871A-479F-BB9E-D917F3DB980B}" dt="2025-09-22T14:12:07.939" v="24879" actId="47"/>
        <pc:sldMkLst>
          <pc:docMk/>
          <pc:sldMk cId="782223280" sldId="415"/>
        </pc:sldMkLst>
      </pc:sldChg>
      <pc:sldChg chg="addSp delSp modSp add del mod">
        <pc:chgData name="Leonard, Kristen *" userId="a38f7ebc-66e0-4d8c-90e8-f6a5746f45c0" providerId="ADAL" clId="{F81B6161-871A-479F-BB9E-D917F3DB980B}" dt="2025-09-24T12:42:18.230" v="32119" actId="47"/>
        <pc:sldMkLst>
          <pc:docMk/>
          <pc:sldMk cId="3176517347" sldId="415"/>
        </pc:sldMkLst>
      </pc:sldChg>
      <pc:sldChg chg="addSp modSp add del mod">
        <pc:chgData name="Leonard, Kristen *" userId="a38f7ebc-66e0-4d8c-90e8-f6a5746f45c0" providerId="ADAL" clId="{F81B6161-871A-479F-BB9E-D917F3DB980B}" dt="2025-09-22T14:12:08.854" v="24880" actId="47"/>
        <pc:sldMkLst>
          <pc:docMk/>
          <pc:sldMk cId="2982483737" sldId="416"/>
        </pc:sldMkLst>
      </pc:sldChg>
      <pc:sldChg chg="addSp delSp modSp add del mod">
        <pc:chgData name="Leonard, Kristen *" userId="a38f7ebc-66e0-4d8c-90e8-f6a5746f45c0" providerId="ADAL" clId="{F81B6161-871A-479F-BB9E-D917F3DB980B}" dt="2025-09-24T12:42:18.896" v="32120" actId="47"/>
        <pc:sldMkLst>
          <pc:docMk/>
          <pc:sldMk cId="4002741553" sldId="416"/>
        </pc:sldMkLst>
      </pc:sldChg>
      <pc:sldChg chg="addSp delSp modSp add del mod">
        <pc:chgData name="Leonard, Kristen *" userId="a38f7ebc-66e0-4d8c-90e8-f6a5746f45c0" providerId="ADAL" clId="{F81B6161-871A-479F-BB9E-D917F3DB980B}" dt="2025-09-24T12:42:19.902" v="32121" actId="47"/>
        <pc:sldMkLst>
          <pc:docMk/>
          <pc:sldMk cId="1725608427" sldId="417"/>
        </pc:sldMkLst>
      </pc:sldChg>
      <pc:sldChg chg="addSp modSp add del mod">
        <pc:chgData name="Leonard, Kristen *" userId="a38f7ebc-66e0-4d8c-90e8-f6a5746f45c0" providerId="ADAL" clId="{F81B6161-871A-479F-BB9E-D917F3DB980B}" dt="2025-09-22T14:12:11.203" v="24881" actId="47"/>
        <pc:sldMkLst>
          <pc:docMk/>
          <pc:sldMk cId="3877229182" sldId="417"/>
        </pc:sldMkLst>
      </pc:sldChg>
      <pc:sldChg chg="addSp delSp modSp add del mod">
        <pc:chgData name="Leonard, Kristen *" userId="a38f7ebc-66e0-4d8c-90e8-f6a5746f45c0" providerId="ADAL" clId="{F81B6161-871A-479F-BB9E-D917F3DB980B}" dt="2025-09-22T14:26:25.386" v="25156" actId="47"/>
        <pc:sldMkLst>
          <pc:docMk/>
          <pc:sldMk cId="1442605665" sldId="418"/>
        </pc:sldMkLst>
      </pc:sldChg>
      <pc:sldChg chg="addSp delSp modSp add del mod">
        <pc:chgData name="Leonard, Kristen *" userId="a38f7ebc-66e0-4d8c-90e8-f6a5746f45c0" providerId="ADAL" clId="{F81B6161-871A-479F-BB9E-D917F3DB980B}" dt="2025-09-22T14:12:04.408" v="24875" actId="47"/>
        <pc:sldMkLst>
          <pc:docMk/>
          <pc:sldMk cId="1677425776" sldId="418"/>
        </pc:sldMkLst>
      </pc:sldChg>
      <pc:sldChg chg="add del">
        <pc:chgData name="Leonard, Kristen *" userId="a38f7ebc-66e0-4d8c-90e8-f6a5746f45c0" providerId="ADAL" clId="{F81B6161-871A-479F-BB9E-D917F3DB980B}" dt="2025-09-22T14:25:39.654" v="25151" actId="47"/>
        <pc:sldMkLst>
          <pc:docMk/>
          <pc:sldMk cId="2585014870" sldId="418"/>
        </pc:sldMkLst>
      </pc:sldChg>
      <pc:sldChg chg="delSp modSp new del mod">
        <pc:chgData name="Leonard, Kristen *" userId="a38f7ebc-66e0-4d8c-90e8-f6a5746f45c0" providerId="ADAL" clId="{F81B6161-871A-479F-BB9E-D917F3DB980B}" dt="2025-09-24T12:42:22.136" v="32123" actId="47"/>
        <pc:sldMkLst>
          <pc:docMk/>
          <pc:sldMk cId="4117201401" sldId="418"/>
        </pc:sldMkLst>
      </pc:sldChg>
      <pc:sldChg chg="add">
        <pc:chgData name="Leonard, Kristen *" userId="a38f7ebc-66e0-4d8c-90e8-f6a5746f45c0" providerId="ADAL" clId="{F81B6161-871A-479F-BB9E-D917F3DB980B}" dt="2025-09-22T14:27:09.524" v="25172"/>
        <pc:sldMkLst>
          <pc:docMk/>
          <pc:sldMk cId="3292003060" sldId="419"/>
        </pc:sldMkLst>
      </pc:sldChg>
      <pc:sldChg chg="add del">
        <pc:chgData name="Leonard, Kristen *" userId="a38f7ebc-66e0-4d8c-90e8-f6a5746f45c0" providerId="ADAL" clId="{F81B6161-871A-479F-BB9E-D917F3DB980B}" dt="2025-09-22T14:12:03.427" v="24874" actId="47"/>
        <pc:sldMkLst>
          <pc:docMk/>
          <pc:sldMk cId="3456003515" sldId="419"/>
        </pc:sldMkLst>
      </pc:sldChg>
      <pc:sldChg chg="add">
        <pc:chgData name="Leonard, Kristen *" userId="a38f7ebc-66e0-4d8c-90e8-f6a5746f45c0" providerId="ADAL" clId="{F81B6161-871A-479F-BB9E-D917F3DB980B}" dt="2025-09-22T14:27:16.026" v="25173"/>
        <pc:sldMkLst>
          <pc:docMk/>
          <pc:sldMk cId="3896956142" sldId="420"/>
        </pc:sldMkLst>
      </pc:sldChg>
      <pc:sldChg chg="add">
        <pc:chgData name="Leonard, Kristen *" userId="a38f7ebc-66e0-4d8c-90e8-f6a5746f45c0" providerId="ADAL" clId="{F81B6161-871A-479F-BB9E-D917F3DB980B}" dt="2025-09-22T14:27:26.492" v="25174"/>
        <pc:sldMkLst>
          <pc:docMk/>
          <pc:sldMk cId="2312601455" sldId="421"/>
        </pc:sldMkLst>
      </pc:sldChg>
      <pc:sldChg chg="delSp modSp add del mod">
        <pc:chgData name="Leonard, Kristen *" userId="a38f7ebc-66e0-4d8c-90e8-f6a5746f45c0" providerId="ADAL" clId="{F81B6161-871A-479F-BB9E-D917F3DB980B}" dt="2025-09-22T14:39:39.544" v="25511" actId="47"/>
        <pc:sldMkLst>
          <pc:docMk/>
          <pc:sldMk cId="2962784883" sldId="422"/>
        </pc:sldMkLst>
      </pc:sldChg>
      <pc:sldChg chg="addSp delSp modSp add del mod">
        <pc:chgData name="Leonard, Kristen *" userId="a38f7ebc-66e0-4d8c-90e8-f6a5746f45c0" providerId="ADAL" clId="{F81B6161-871A-479F-BB9E-D917F3DB980B}" dt="2025-09-24T12:42:12.063" v="32109" actId="47"/>
        <pc:sldMkLst>
          <pc:docMk/>
          <pc:sldMk cId="1626999965" sldId="423"/>
        </pc:sldMkLst>
      </pc:sldChg>
      <pc:sldChg chg="add del">
        <pc:chgData name="Leonard, Kristen *" userId="a38f7ebc-66e0-4d8c-90e8-f6a5746f45c0" providerId="ADAL" clId="{F81B6161-871A-479F-BB9E-D917F3DB980B}" dt="2025-09-22T14:47:22.890" v="25714" actId="47"/>
        <pc:sldMkLst>
          <pc:docMk/>
          <pc:sldMk cId="2764046625" sldId="424"/>
        </pc:sldMkLst>
      </pc:sldChg>
      <pc:sldChg chg="addSp delSp modSp add del mod">
        <pc:chgData name="Leonard, Kristen *" userId="a38f7ebc-66e0-4d8c-90e8-f6a5746f45c0" providerId="ADAL" clId="{F81B6161-871A-479F-BB9E-D917F3DB980B}" dt="2025-09-24T12:42:08.452" v="32096" actId="47"/>
        <pc:sldMkLst>
          <pc:docMk/>
          <pc:sldMk cId="2718834944" sldId="425"/>
        </pc:sldMkLst>
      </pc:sldChg>
      <pc:sldChg chg="addSp modSp add del mod">
        <pc:chgData name="Leonard, Kristen *" userId="a38f7ebc-66e0-4d8c-90e8-f6a5746f45c0" providerId="ADAL" clId="{F81B6161-871A-479F-BB9E-D917F3DB980B}" dt="2025-09-24T12:42:08.983" v="32097" actId="47"/>
        <pc:sldMkLst>
          <pc:docMk/>
          <pc:sldMk cId="1035231152" sldId="426"/>
        </pc:sldMkLst>
      </pc:sldChg>
      <pc:sldChg chg="addSp modSp add del mod">
        <pc:chgData name="Leonard, Kristen *" userId="a38f7ebc-66e0-4d8c-90e8-f6a5746f45c0" providerId="ADAL" clId="{F81B6161-871A-479F-BB9E-D917F3DB980B}" dt="2025-09-24T12:42:09.234" v="32098" actId="47"/>
        <pc:sldMkLst>
          <pc:docMk/>
          <pc:sldMk cId="3860268743" sldId="427"/>
        </pc:sldMkLst>
      </pc:sldChg>
      <pc:sldChg chg="addSp modSp add del mod">
        <pc:chgData name="Leonard, Kristen *" userId="a38f7ebc-66e0-4d8c-90e8-f6a5746f45c0" providerId="ADAL" clId="{F81B6161-871A-479F-BB9E-D917F3DB980B}" dt="2025-09-24T12:42:10.302" v="32102" actId="47"/>
        <pc:sldMkLst>
          <pc:docMk/>
          <pc:sldMk cId="1930214918" sldId="428"/>
        </pc:sldMkLst>
      </pc:sldChg>
      <pc:sldChg chg="addSp modSp add del mod">
        <pc:chgData name="Leonard, Kristen *" userId="a38f7ebc-66e0-4d8c-90e8-f6a5746f45c0" providerId="ADAL" clId="{F81B6161-871A-479F-BB9E-D917F3DB980B}" dt="2025-09-24T12:42:10.538" v="32103" actId="47"/>
        <pc:sldMkLst>
          <pc:docMk/>
          <pc:sldMk cId="4234292373" sldId="429"/>
        </pc:sldMkLst>
      </pc:sldChg>
      <pc:sldChg chg="addSp delSp modSp add del mod">
        <pc:chgData name="Leonard, Kristen *" userId="a38f7ebc-66e0-4d8c-90e8-f6a5746f45c0" providerId="ADAL" clId="{F81B6161-871A-479F-BB9E-D917F3DB980B}" dt="2025-09-24T12:42:09.548" v="32099" actId="47"/>
        <pc:sldMkLst>
          <pc:docMk/>
          <pc:sldMk cId="4209657990" sldId="430"/>
        </pc:sldMkLst>
      </pc:sldChg>
      <pc:sldChg chg="addSp delSp modSp add del mod">
        <pc:chgData name="Leonard, Kristen *" userId="a38f7ebc-66e0-4d8c-90e8-f6a5746f45c0" providerId="ADAL" clId="{F81B6161-871A-479F-BB9E-D917F3DB980B}" dt="2025-09-24T12:42:09.784" v="32100" actId="47"/>
        <pc:sldMkLst>
          <pc:docMk/>
          <pc:sldMk cId="2009141090" sldId="431"/>
        </pc:sldMkLst>
      </pc:sldChg>
      <pc:sldChg chg="addSp delSp modSp add del mod">
        <pc:chgData name="Leonard, Kristen *" userId="a38f7ebc-66e0-4d8c-90e8-f6a5746f45c0" providerId="ADAL" clId="{F81B6161-871A-479F-BB9E-D917F3DB980B}" dt="2025-09-24T12:42:10.056" v="32101" actId="47"/>
        <pc:sldMkLst>
          <pc:docMk/>
          <pc:sldMk cId="3462053045" sldId="432"/>
        </pc:sldMkLst>
      </pc:sldChg>
      <pc:sldChg chg="addSp delSp modSp add del mod">
        <pc:chgData name="Leonard, Kristen *" userId="a38f7ebc-66e0-4d8c-90e8-f6a5746f45c0" providerId="ADAL" clId="{F81B6161-871A-479F-BB9E-D917F3DB980B}" dt="2025-09-24T12:42:10.805" v="32104" actId="47"/>
        <pc:sldMkLst>
          <pc:docMk/>
          <pc:sldMk cId="1829883347" sldId="433"/>
        </pc:sldMkLst>
      </pc:sldChg>
      <pc:sldChg chg="addSp delSp modSp add del mod">
        <pc:chgData name="Leonard, Kristen *" userId="a38f7ebc-66e0-4d8c-90e8-f6a5746f45c0" providerId="ADAL" clId="{F81B6161-871A-479F-BB9E-D917F3DB980B}" dt="2025-09-24T12:42:11.009" v="32105" actId="47"/>
        <pc:sldMkLst>
          <pc:docMk/>
          <pc:sldMk cId="2040291001" sldId="434"/>
        </pc:sldMkLst>
      </pc:sldChg>
      <pc:sldChg chg="addSp delSp modSp add del mod">
        <pc:chgData name="Leonard, Kristen *" userId="a38f7ebc-66e0-4d8c-90e8-f6a5746f45c0" providerId="ADAL" clId="{F81B6161-871A-479F-BB9E-D917F3DB980B}" dt="2025-09-24T12:42:11.402" v="32106" actId="47"/>
        <pc:sldMkLst>
          <pc:docMk/>
          <pc:sldMk cId="326337285" sldId="435"/>
        </pc:sldMkLst>
      </pc:sldChg>
      <pc:sldChg chg="modSp add del mod">
        <pc:chgData name="Leonard, Kristen *" userId="a38f7ebc-66e0-4d8c-90e8-f6a5746f45c0" providerId="ADAL" clId="{F81B6161-871A-479F-BB9E-D917F3DB980B}" dt="2025-09-24T12:42:08.026" v="32095" actId="47"/>
        <pc:sldMkLst>
          <pc:docMk/>
          <pc:sldMk cId="3699852001" sldId="436"/>
        </pc:sldMkLst>
      </pc:sldChg>
      <pc:sldChg chg="addSp delSp modSp add del mod">
        <pc:chgData name="Leonard, Kristen *" userId="a38f7ebc-66e0-4d8c-90e8-f6a5746f45c0" providerId="ADAL" clId="{F81B6161-871A-479F-BB9E-D917F3DB980B}" dt="2025-09-24T12:42:20.911" v="32122" actId="47"/>
        <pc:sldMkLst>
          <pc:docMk/>
          <pc:sldMk cId="327401584" sldId="437"/>
        </pc:sldMkLst>
      </pc:sldChg>
      <pc:sldChg chg="modSp add mod">
        <pc:chgData name="Leonard, Kristen *" userId="a38f7ebc-66e0-4d8c-90e8-f6a5746f45c0" providerId="ADAL" clId="{F81B6161-871A-479F-BB9E-D917F3DB980B}" dt="2025-09-22T15:55:24.171" v="26886" actId="20577"/>
        <pc:sldMkLst>
          <pc:docMk/>
          <pc:sldMk cId="244295901" sldId="438"/>
        </pc:sldMkLst>
      </pc:sldChg>
      <pc:sldChg chg="addSp delSp modSp add mod">
        <pc:chgData name="Leonard, Kristen *" userId="a38f7ebc-66e0-4d8c-90e8-f6a5746f45c0" providerId="ADAL" clId="{F81B6161-871A-479F-BB9E-D917F3DB980B}" dt="2025-09-22T22:04:47.441" v="27528" actId="20577"/>
        <pc:sldMkLst>
          <pc:docMk/>
          <pc:sldMk cId="2567814674" sldId="439"/>
        </pc:sldMkLst>
      </pc:sldChg>
      <pc:sldChg chg="addSp modSp add mod">
        <pc:chgData name="Leonard, Kristen *" userId="a38f7ebc-66e0-4d8c-90e8-f6a5746f45c0" providerId="ADAL" clId="{F81B6161-871A-479F-BB9E-D917F3DB980B}" dt="2025-09-22T22:04:59.613" v="27557" actId="20577"/>
        <pc:sldMkLst>
          <pc:docMk/>
          <pc:sldMk cId="2653474060" sldId="440"/>
        </pc:sldMkLst>
      </pc:sldChg>
      <pc:sldChg chg="addSp modSp add mod">
        <pc:chgData name="Leonard, Kristen *" userId="a38f7ebc-66e0-4d8c-90e8-f6a5746f45c0" providerId="ADAL" clId="{F81B6161-871A-479F-BB9E-D917F3DB980B}" dt="2025-09-22T22:05:08.127" v="27576" actId="20577"/>
        <pc:sldMkLst>
          <pc:docMk/>
          <pc:sldMk cId="4235587343" sldId="441"/>
        </pc:sldMkLst>
      </pc:sldChg>
      <pc:sldChg chg="addSp modSp add mod">
        <pc:chgData name="Leonard, Kristen *" userId="a38f7ebc-66e0-4d8c-90e8-f6a5746f45c0" providerId="ADAL" clId="{F81B6161-871A-479F-BB9E-D917F3DB980B}" dt="2025-09-22T22:06:14.844" v="27612" actId="20577"/>
        <pc:sldMkLst>
          <pc:docMk/>
          <pc:sldMk cId="1231915880" sldId="442"/>
        </pc:sldMkLst>
      </pc:sldChg>
      <pc:sldChg chg="addSp modSp add mod">
        <pc:chgData name="Leonard, Kristen *" userId="a38f7ebc-66e0-4d8c-90e8-f6a5746f45c0" providerId="ADAL" clId="{F81B6161-871A-479F-BB9E-D917F3DB980B}" dt="2025-09-22T22:06:30.840" v="27631" actId="20577"/>
        <pc:sldMkLst>
          <pc:docMk/>
          <pc:sldMk cId="2365296256" sldId="443"/>
        </pc:sldMkLst>
      </pc:sldChg>
      <pc:sldChg chg="addSp modSp add mod">
        <pc:chgData name="Leonard, Kristen *" userId="a38f7ebc-66e0-4d8c-90e8-f6a5746f45c0" providerId="ADAL" clId="{F81B6161-871A-479F-BB9E-D917F3DB980B}" dt="2025-09-22T22:06:50.177" v="27650" actId="20577"/>
        <pc:sldMkLst>
          <pc:docMk/>
          <pc:sldMk cId="262334323" sldId="444"/>
        </pc:sldMkLst>
      </pc:sldChg>
      <pc:sldChg chg="addSp modSp add del mod">
        <pc:chgData name="Leonard, Kristen *" userId="a38f7ebc-66e0-4d8c-90e8-f6a5746f45c0" providerId="ADAL" clId="{F81B6161-871A-479F-BB9E-D917F3DB980B}" dt="2025-09-22T22:09:28.381" v="27693" actId="47"/>
        <pc:sldMkLst>
          <pc:docMk/>
          <pc:sldMk cId="1300292638" sldId="445"/>
        </pc:sldMkLst>
      </pc:sldChg>
      <pc:sldChg chg="addSp modSp add mod">
        <pc:chgData name="Leonard, Kristen *" userId="a38f7ebc-66e0-4d8c-90e8-f6a5746f45c0" providerId="ADAL" clId="{F81B6161-871A-479F-BB9E-D917F3DB980B}" dt="2025-09-22T22:09:22.153" v="27692" actId="1076"/>
        <pc:sldMkLst>
          <pc:docMk/>
          <pc:sldMk cId="3320287654" sldId="446"/>
        </pc:sldMkLst>
      </pc:sldChg>
      <pc:sldChg chg="add del">
        <pc:chgData name="Leonard, Kristen *" userId="a38f7ebc-66e0-4d8c-90e8-f6a5746f45c0" providerId="ADAL" clId="{F81B6161-871A-479F-BB9E-D917F3DB980B}" dt="2025-09-22T22:07:58.914" v="27689" actId="47"/>
        <pc:sldMkLst>
          <pc:docMk/>
          <pc:sldMk cId="1442379283" sldId="447"/>
        </pc:sldMkLst>
      </pc:sldChg>
      <pc:sldChg chg="addSp delSp modSp add mod">
        <pc:chgData name="Leonard, Kristen *" userId="a38f7ebc-66e0-4d8c-90e8-f6a5746f45c0" providerId="ADAL" clId="{F81B6161-871A-479F-BB9E-D917F3DB980B}" dt="2025-09-22T22:13:01.590" v="27744" actId="14100"/>
        <pc:sldMkLst>
          <pc:docMk/>
          <pc:sldMk cId="3986082862" sldId="447"/>
        </pc:sldMkLst>
      </pc:sldChg>
      <pc:sldChg chg="add del">
        <pc:chgData name="Leonard, Kristen *" userId="a38f7ebc-66e0-4d8c-90e8-f6a5746f45c0" providerId="ADAL" clId="{F81B6161-871A-479F-BB9E-D917F3DB980B}" dt="2025-09-22T22:08:05.123" v="27691" actId="47"/>
        <pc:sldMkLst>
          <pc:docMk/>
          <pc:sldMk cId="2830413972" sldId="448"/>
        </pc:sldMkLst>
      </pc:sldChg>
      <pc:sldChg chg="addSp delSp modSp add mod ord">
        <pc:chgData name="Leonard, Kristen *" userId="a38f7ebc-66e0-4d8c-90e8-f6a5746f45c0" providerId="ADAL" clId="{F81B6161-871A-479F-BB9E-D917F3DB980B}" dt="2025-09-22T22:14:39.830" v="27773"/>
        <pc:sldMkLst>
          <pc:docMk/>
          <pc:sldMk cId="4194488061" sldId="448"/>
        </pc:sldMkLst>
      </pc:sldChg>
      <pc:sldChg chg="add del">
        <pc:chgData name="Leonard, Kristen *" userId="a38f7ebc-66e0-4d8c-90e8-f6a5746f45c0" providerId="ADAL" clId="{F81B6161-871A-479F-BB9E-D917F3DB980B}" dt="2025-09-22T22:08:01.616" v="27690" actId="47"/>
        <pc:sldMkLst>
          <pc:docMk/>
          <pc:sldMk cId="209769112" sldId="449"/>
        </pc:sldMkLst>
      </pc:sldChg>
      <pc:sldChg chg="addSp delSp modSp new mod">
        <pc:chgData name="Leonard, Kristen *" userId="a38f7ebc-66e0-4d8c-90e8-f6a5746f45c0" providerId="ADAL" clId="{F81B6161-871A-479F-BB9E-D917F3DB980B}" dt="2025-09-22T22:27:20.085" v="28259" actId="20577"/>
        <pc:sldMkLst>
          <pc:docMk/>
          <pc:sldMk cId="1374352734" sldId="449"/>
        </pc:sldMkLst>
        <pc:spChg chg="mod">
          <ac:chgData name="Leonard, Kristen *" userId="a38f7ebc-66e0-4d8c-90e8-f6a5746f45c0" providerId="ADAL" clId="{F81B6161-871A-479F-BB9E-D917F3DB980B}" dt="2025-09-22T22:21:36.979" v="27907" actId="20577"/>
          <ac:spMkLst>
            <pc:docMk/>
            <pc:sldMk cId="1374352734" sldId="449"/>
            <ac:spMk id="2" creationId="{085B9FF2-3ECA-E226-CE63-1C76AF8AFA9E}"/>
          </ac:spMkLst>
        </pc:spChg>
        <pc:spChg chg="add del mod">
          <ac:chgData name="Leonard, Kristen *" userId="a38f7ebc-66e0-4d8c-90e8-f6a5746f45c0" providerId="ADAL" clId="{F81B6161-871A-479F-BB9E-D917F3DB980B}" dt="2025-09-22T22:19:11.415" v="27824" actId="1076"/>
          <ac:spMkLst>
            <pc:docMk/>
            <pc:sldMk cId="1374352734" sldId="449"/>
            <ac:spMk id="7" creationId="{CDA4C280-41CB-ECCD-9525-B904426B0B26}"/>
          </ac:spMkLst>
        </pc:spChg>
        <pc:spChg chg="add mod">
          <ac:chgData name="Leonard, Kristen *" userId="a38f7ebc-66e0-4d8c-90e8-f6a5746f45c0" providerId="ADAL" clId="{F81B6161-871A-479F-BB9E-D917F3DB980B}" dt="2025-09-22T22:27:20.085" v="28259" actId="20577"/>
          <ac:spMkLst>
            <pc:docMk/>
            <pc:sldMk cId="1374352734" sldId="449"/>
            <ac:spMk id="10" creationId="{A31B903D-946C-B56D-7B7E-5CA2E3D23ABA}"/>
          </ac:spMkLst>
        </pc:spChg>
      </pc:sldChg>
      <pc:sldChg chg="modSp add mod">
        <pc:chgData name="Leonard, Kristen *" userId="a38f7ebc-66e0-4d8c-90e8-f6a5746f45c0" providerId="ADAL" clId="{F81B6161-871A-479F-BB9E-D917F3DB980B}" dt="2025-09-23T12:56:34.667" v="28713" actId="1076"/>
        <pc:sldMkLst>
          <pc:docMk/>
          <pc:sldMk cId="1773294120" sldId="450"/>
        </pc:sldMkLst>
        <pc:spChg chg="mod">
          <ac:chgData name="Leonard, Kristen *" userId="a38f7ebc-66e0-4d8c-90e8-f6a5746f45c0" providerId="ADAL" clId="{F81B6161-871A-479F-BB9E-D917F3DB980B}" dt="2025-09-23T12:31:16.099" v="28272" actId="20577"/>
          <ac:spMkLst>
            <pc:docMk/>
            <pc:sldMk cId="1773294120" sldId="450"/>
            <ac:spMk id="2" creationId="{4ECE39DA-350C-CB81-8303-AE51F539F039}"/>
          </ac:spMkLst>
        </pc:spChg>
        <pc:spChg chg="mod">
          <ac:chgData name="Leonard, Kristen *" userId="a38f7ebc-66e0-4d8c-90e8-f6a5746f45c0" providerId="ADAL" clId="{F81B6161-871A-479F-BB9E-D917F3DB980B}" dt="2025-09-23T12:56:34.667" v="28713" actId="1076"/>
          <ac:spMkLst>
            <pc:docMk/>
            <pc:sldMk cId="1773294120" sldId="450"/>
            <ac:spMk id="10" creationId="{18E74C6A-594A-9A65-63BE-C8C4E7EC9D28}"/>
          </ac:spMkLst>
        </pc:spChg>
      </pc:sldChg>
      <pc:sldChg chg="add">
        <pc:chgData name="Leonard, Kristen *" userId="a38f7ebc-66e0-4d8c-90e8-f6a5746f45c0" providerId="ADAL" clId="{F81B6161-871A-479F-BB9E-D917F3DB980B}" dt="2025-09-23T13:01:01.118" v="28722"/>
        <pc:sldMkLst>
          <pc:docMk/>
          <pc:sldMk cId="1516022321" sldId="451"/>
        </pc:sldMkLst>
      </pc:sldChg>
      <pc:sldChg chg="addSp modSp add mod">
        <pc:chgData name="Leonard, Kristen *" userId="a38f7ebc-66e0-4d8c-90e8-f6a5746f45c0" providerId="ADAL" clId="{F81B6161-871A-479F-BB9E-D917F3DB980B}" dt="2025-09-23T20:11:17.026" v="30904" actId="20577"/>
        <pc:sldMkLst>
          <pc:docMk/>
          <pc:sldMk cId="3441079285" sldId="452"/>
        </pc:sldMkLst>
        <pc:spChg chg="mod">
          <ac:chgData name="Leonard, Kristen *" userId="a38f7ebc-66e0-4d8c-90e8-f6a5746f45c0" providerId="ADAL" clId="{F81B6161-871A-479F-BB9E-D917F3DB980B}" dt="2025-09-23T16:39:36.368" v="29805" actId="20577"/>
          <ac:spMkLst>
            <pc:docMk/>
            <pc:sldMk cId="3441079285" sldId="452"/>
            <ac:spMk id="2" creationId="{2C80DCBC-0311-C723-1B7D-B165B3C14CB0}"/>
          </ac:spMkLst>
        </pc:spChg>
        <pc:spChg chg="mod">
          <ac:chgData name="Leonard, Kristen *" userId="a38f7ebc-66e0-4d8c-90e8-f6a5746f45c0" providerId="ADAL" clId="{F81B6161-871A-479F-BB9E-D917F3DB980B}" dt="2025-09-23T20:11:17.026" v="30904" actId="20577"/>
          <ac:spMkLst>
            <pc:docMk/>
            <pc:sldMk cId="3441079285" sldId="452"/>
            <ac:spMk id="3" creationId="{B291C64B-6FE3-95DF-DA28-D5D01FED7B31}"/>
          </ac:spMkLst>
        </pc:spChg>
        <pc:spChg chg="add mod">
          <ac:chgData name="Leonard, Kristen *" userId="a38f7ebc-66e0-4d8c-90e8-f6a5746f45c0" providerId="ADAL" clId="{F81B6161-871A-479F-BB9E-D917F3DB980B}" dt="2025-09-23T18:39:09.583" v="30726" actId="1076"/>
          <ac:spMkLst>
            <pc:docMk/>
            <pc:sldMk cId="3441079285" sldId="452"/>
            <ac:spMk id="7" creationId="{85A4842F-24A1-8442-8B64-9BC95CE5F06C}"/>
          </ac:spMkLst>
        </pc:spChg>
        <pc:graphicFrameChg chg="mod modGraphic">
          <ac:chgData name="Leonard, Kristen *" userId="a38f7ebc-66e0-4d8c-90e8-f6a5746f45c0" providerId="ADAL" clId="{F81B6161-871A-479F-BB9E-D917F3DB980B}" dt="2025-09-23T18:39:05.835" v="30725" actId="1076"/>
          <ac:graphicFrameMkLst>
            <pc:docMk/>
            <pc:sldMk cId="3441079285" sldId="452"/>
            <ac:graphicFrameMk id="8" creationId="{36825F99-FC61-FC67-B332-E17BBA704C94}"/>
          </ac:graphicFrameMkLst>
        </pc:graphicFrameChg>
      </pc:sldChg>
      <pc:sldChg chg="add del">
        <pc:chgData name="Leonard, Kristen *" userId="a38f7ebc-66e0-4d8c-90e8-f6a5746f45c0" providerId="ADAL" clId="{F81B6161-871A-479F-BB9E-D917F3DB980B}" dt="2025-09-24T12:42:12.298" v="32110" actId="47"/>
        <pc:sldMkLst>
          <pc:docMk/>
          <pc:sldMk cId="713637562" sldId="453"/>
        </pc:sldMkLst>
      </pc:sldChg>
      <pc:sldChg chg="addSp modSp add mod">
        <pc:chgData name="Leonard, Kristen *" userId="a38f7ebc-66e0-4d8c-90e8-f6a5746f45c0" providerId="ADAL" clId="{F81B6161-871A-479F-BB9E-D917F3DB980B}" dt="2025-09-23T16:27:14.428" v="29802" actId="1076"/>
        <pc:sldMkLst>
          <pc:docMk/>
          <pc:sldMk cId="304570863" sldId="454"/>
        </pc:sldMkLst>
        <pc:spChg chg="mod">
          <ac:chgData name="Leonard, Kristen *" userId="a38f7ebc-66e0-4d8c-90e8-f6a5746f45c0" providerId="ADAL" clId="{F81B6161-871A-479F-BB9E-D917F3DB980B}" dt="2025-09-23T16:27:10.102" v="29801" actId="1076"/>
          <ac:spMkLst>
            <pc:docMk/>
            <pc:sldMk cId="304570863" sldId="454"/>
            <ac:spMk id="6" creationId="{02B5742A-1873-FD24-4134-774AF819D579}"/>
          </ac:spMkLst>
        </pc:spChg>
        <pc:graphicFrameChg chg="add mod modGraphic">
          <ac:chgData name="Leonard, Kristen *" userId="a38f7ebc-66e0-4d8c-90e8-f6a5746f45c0" providerId="ADAL" clId="{F81B6161-871A-479F-BB9E-D917F3DB980B}" dt="2025-09-23T16:27:14.428" v="29802" actId="1076"/>
          <ac:graphicFrameMkLst>
            <pc:docMk/>
            <pc:sldMk cId="304570863" sldId="454"/>
            <ac:graphicFrameMk id="7" creationId="{FC5E5414-C749-5182-4DC3-7B5371A59B79}"/>
          </ac:graphicFrameMkLst>
        </pc:graphicFrameChg>
      </pc:sldChg>
      <pc:sldChg chg="delSp modSp add del mod">
        <pc:chgData name="Leonard, Kristen *" userId="a38f7ebc-66e0-4d8c-90e8-f6a5746f45c0" providerId="ADAL" clId="{F81B6161-871A-479F-BB9E-D917F3DB980B}" dt="2025-09-23T13:40:32.534" v="29279" actId="47"/>
        <pc:sldMkLst>
          <pc:docMk/>
          <pc:sldMk cId="4180752256" sldId="454"/>
        </pc:sldMkLst>
        <pc:spChg chg="mod">
          <ac:chgData name="Leonard, Kristen *" userId="a38f7ebc-66e0-4d8c-90e8-f6a5746f45c0" providerId="ADAL" clId="{F81B6161-871A-479F-BB9E-D917F3DB980B}" dt="2025-09-23T13:33:49.561" v="29262" actId="20577"/>
          <ac:spMkLst>
            <pc:docMk/>
            <pc:sldMk cId="4180752256" sldId="454"/>
            <ac:spMk id="2" creationId="{35DA876E-0296-98E1-3882-FEB5384E3EDB}"/>
          </ac:spMkLst>
        </pc:spChg>
        <pc:spChg chg="mod">
          <ac:chgData name="Leonard, Kristen *" userId="a38f7ebc-66e0-4d8c-90e8-f6a5746f45c0" providerId="ADAL" clId="{F81B6161-871A-479F-BB9E-D917F3DB980B}" dt="2025-09-23T13:40:26.890" v="29278" actId="20577"/>
          <ac:spMkLst>
            <pc:docMk/>
            <pc:sldMk cId="4180752256" sldId="454"/>
            <ac:spMk id="3" creationId="{C2010798-C428-3375-F10D-92119E716062}"/>
          </ac:spMkLst>
        </pc:spChg>
        <pc:graphicFrameChg chg="del">
          <ac:chgData name="Leonard, Kristen *" userId="a38f7ebc-66e0-4d8c-90e8-f6a5746f45c0" providerId="ADAL" clId="{F81B6161-871A-479F-BB9E-D917F3DB980B}" dt="2025-09-23T13:33:38.755" v="29237" actId="478"/>
          <ac:graphicFrameMkLst>
            <pc:docMk/>
            <pc:sldMk cId="4180752256" sldId="454"/>
            <ac:graphicFrameMk id="8" creationId="{1117A2B9-82EE-E844-0D34-1CCFDE3ADFE2}"/>
          </ac:graphicFrameMkLst>
        </pc:graphicFrameChg>
      </pc:sldChg>
      <pc:sldChg chg="modSp add del mod">
        <pc:chgData name="Leonard, Kristen *" userId="a38f7ebc-66e0-4d8c-90e8-f6a5746f45c0" providerId="ADAL" clId="{F81B6161-871A-479F-BB9E-D917F3DB980B}" dt="2025-09-23T20:10:53.281" v="30873" actId="47"/>
        <pc:sldMkLst>
          <pc:docMk/>
          <pc:sldMk cId="4011637690" sldId="455"/>
        </pc:sldMkLst>
        <pc:spChg chg="mod">
          <ac:chgData name="Leonard, Kristen *" userId="a38f7ebc-66e0-4d8c-90e8-f6a5746f45c0" providerId="ADAL" clId="{F81B6161-871A-479F-BB9E-D917F3DB980B}" dt="2025-09-23T20:10:47.714" v="30872" actId="20577"/>
          <ac:spMkLst>
            <pc:docMk/>
            <pc:sldMk cId="4011637690" sldId="455"/>
            <ac:spMk id="3" creationId="{B766C590-62EB-C56B-09E6-EDCA3E20C99A}"/>
          </ac:spMkLst>
        </pc:spChg>
      </pc:sldChg>
      <pc:sldChg chg="addSp delSp modSp add mod">
        <pc:chgData name="Leonard, Kristen *" userId="a38f7ebc-66e0-4d8c-90e8-f6a5746f45c0" providerId="ADAL" clId="{F81B6161-871A-479F-BB9E-D917F3DB980B}" dt="2025-09-23T20:37:09.542" v="31199" actId="1076"/>
        <pc:sldMkLst>
          <pc:docMk/>
          <pc:sldMk cId="904980121" sldId="456"/>
        </pc:sldMkLst>
        <pc:spChg chg="mod">
          <ac:chgData name="Leonard, Kristen *" userId="a38f7ebc-66e0-4d8c-90e8-f6a5746f45c0" providerId="ADAL" clId="{F81B6161-871A-479F-BB9E-D917F3DB980B}" dt="2025-09-23T17:26:08.395" v="29841" actId="20577"/>
          <ac:spMkLst>
            <pc:docMk/>
            <pc:sldMk cId="904980121" sldId="456"/>
            <ac:spMk id="2" creationId="{6FDF36DF-0092-A778-CC90-29850D3FA06C}"/>
          </ac:spMkLst>
        </pc:spChg>
        <pc:spChg chg="del">
          <ac:chgData name="Leonard, Kristen *" userId="a38f7ebc-66e0-4d8c-90e8-f6a5746f45c0" providerId="ADAL" clId="{F81B6161-871A-479F-BB9E-D917F3DB980B}" dt="2025-09-23T17:25:27.804" v="29808" actId="478"/>
          <ac:spMkLst>
            <pc:docMk/>
            <pc:sldMk cId="904980121" sldId="456"/>
            <ac:spMk id="3" creationId="{2A2D1FF0-031C-A945-2C30-8F9D10313483}"/>
          </ac:spMkLst>
        </pc:spChg>
        <pc:spChg chg="add del mod">
          <ac:chgData name="Leonard, Kristen *" userId="a38f7ebc-66e0-4d8c-90e8-f6a5746f45c0" providerId="ADAL" clId="{F81B6161-871A-479F-BB9E-D917F3DB980B}" dt="2025-09-23T17:25:28.792" v="29809" actId="478"/>
          <ac:spMkLst>
            <pc:docMk/>
            <pc:sldMk cId="904980121" sldId="456"/>
            <ac:spMk id="9" creationId="{98BC7BB0-D71D-50E5-837B-94E74F19B6A2}"/>
          </ac:spMkLst>
        </pc:spChg>
        <pc:graphicFrameChg chg="del">
          <ac:chgData name="Leonard, Kristen *" userId="a38f7ebc-66e0-4d8c-90e8-f6a5746f45c0" providerId="ADAL" clId="{F81B6161-871A-479F-BB9E-D917F3DB980B}" dt="2025-09-23T17:25:25.840" v="29807" actId="478"/>
          <ac:graphicFrameMkLst>
            <pc:docMk/>
            <pc:sldMk cId="904980121" sldId="456"/>
            <ac:graphicFrameMk id="8" creationId="{781F8936-6B4B-498B-CC94-A696D665BD35}"/>
          </ac:graphicFrameMkLst>
        </pc:graphicFrameChg>
        <pc:picChg chg="add mod">
          <ac:chgData name="Leonard, Kristen *" userId="a38f7ebc-66e0-4d8c-90e8-f6a5746f45c0" providerId="ADAL" clId="{F81B6161-871A-479F-BB9E-D917F3DB980B}" dt="2025-09-23T20:37:09.542" v="31199" actId="1076"/>
          <ac:picMkLst>
            <pc:docMk/>
            <pc:sldMk cId="904980121" sldId="456"/>
            <ac:picMk id="11" creationId="{4FA140A9-1566-8872-6FAF-20EC12242F38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20:37:24.642" v="31205" actId="1076"/>
        <pc:sldMkLst>
          <pc:docMk/>
          <pc:sldMk cId="2420787074" sldId="457"/>
        </pc:sldMkLst>
        <pc:spChg chg="mod">
          <ac:chgData name="Leonard, Kristen *" userId="a38f7ebc-66e0-4d8c-90e8-f6a5746f45c0" providerId="ADAL" clId="{F81B6161-871A-479F-BB9E-D917F3DB980B}" dt="2025-09-23T17:26:19.970" v="29879" actId="20577"/>
          <ac:spMkLst>
            <pc:docMk/>
            <pc:sldMk cId="2420787074" sldId="457"/>
            <ac:spMk id="2" creationId="{9E6A6C9D-1F67-9F89-A8C0-F3F733B4B77D}"/>
          </ac:spMkLst>
        </pc:spChg>
        <pc:picChg chg="add mod">
          <ac:chgData name="Leonard, Kristen *" userId="a38f7ebc-66e0-4d8c-90e8-f6a5746f45c0" providerId="ADAL" clId="{F81B6161-871A-479F-BB9E-D917F3DB980B}" dt="2025-09-23T20:37:24.642" v="31205" actId="1076"/>
          <ac:picMkLst>
            <pc:docMk/>
            <pc:sldMk cId="2420787074" sldId="457"/>
            <ac:picMk id="7" creationId="{A5A612A8-1346-7BE0-81A9-5D4B995899DA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20:37:39.899" v="31211" actId="1076"/>
        <pc:sldMkLst>
          <pc:docMk/>
          <pc:sldMk cId="471524770" sldId="458"/>
        </pc:sldMkLst>
        <pc:spChg chg="mod">
          <ac:chgData name="Leonard, Kristen *" userId="a38f7ebc-66e0-4d8c-90e8-f6a5746f45c0" providerId="ADAL" clId="{F81B6161-871A-479F-BB9E-D917F3DB980B}" dt="2025-09-23T17:26:27.586" v="29904" actId="20577"/>
          <ac:spMkLst>
            <pc:docMk/>
            <pc:sldMk cId="471524770" sldId="458"/>
            <ac:spMk id="2" creationId="{3CD4416E-1C34-5E74-6CA4-F00820A96CA7}"/>
          </ac:spMkLst>
        </pc:spChg>
        <pc:picChg chg="add mod">
          <ac:chgData name="Leonard, Kristen *" userId="a38f7ebc-66e0-4d8c-90e8-f6a5746f45c0" providerId="ADAL" clId="{F81B6161-871A-479F-BB9E-D917F3DB980B}" dt="2025-09-23T20:37:39.899" v="31211" actId="1076"/>
          <ac:picMkLst>
            <pc:docMk/>
            <pc:sldMk cId="471524770" sldId="458"/>
            <ac:picMk id="7" creationId="{57FAAEA6-6FE1-6E54-B4F4-90F3B152DEAA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20:38:15.666" v="31217" actId="1076"/>
        <pc:sldMkLst>
          <pc:docMk/>
          <pc:sldMk cId="955831724" sldId="459"/>
        </pc:sldMkLst>
        <pc:spChg chg="mod">
          <ac:chgData name="Leonard, Kristen *" userId="a38f7ebc-66e0-4d8c-90e8-f6a5746f45c0" providerId="ADAL" clId="{F81B6161-871A-479F-BB9E-D917F3DB980B}" dt="2025-09-23T17:27:09.832" v="29923" actId="20577"/>
          <ac:spMkLst>
            <pc:docMk/>
            <pc:sldMk cId="955831724" sldId="459"/>
            <ac:spMk id="2" creationId="{4D8BA09D-DCD6-0953-3A62-D0E0DAE9CAA5}"/>
          </ac:spMkLst>
        </pc:spChg>
        <pc:picChg chg="add mod">
          <ac:chgData name="Leonard, Kristen *" userId="a38f7ebc-66e0-4d8c-90e8-f6a5746f45c0" providerId="ADAL" clId="{F81B6161-871A-479F-BB9E-D917F3DB980B}" dt="2025-09-23T20:38:15.666" v="31217" actId="1076"/>
          <ac:picMkLst>
            <pc:docMk/>
            <pc:sldMk cId="955831724" sldId="459"/>
            <ac:picMk id="7" creationId="{1E33C919-6544-1D9D-A077-E26F0BD47A50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20:38:39.526" v="31223" actId="1076"/>
        <pc:sldMkLst>
          <pc:docMk/>
          <pc:sldMk cId="916179992" sldId="460"/>
        </pc:sldMkLst>
        <pc:spChg chg="mod">
          <ac:chgData name="Leonard, Kristen *" userId="a38f7ebc-66e0-4d8c-90e8-f6a5746f45c0" providerId="ADAL" clId="{F81B6161-871A-479F-BB9E-D917F3DB980B}" dt="2025-09-23T17:27:16.069" v="29937" actId="20577"/>
          <ac:spMkLst>
            <pc:docMk/>
            <pc:sldMk cId="916179992" sldId="460"/>
            <ac:spMk id="2" creationId="{BF81FFFF-D360-D8B6-8C36-69AC7C329401}"/>
          </ac:spMkLst>
        </pc:spChg>
        <pc:picChg chg="add mod">
          <ac:chgData name="Leonard, Kristen *" userId="a38f7ebc-66e0-4d8c-90e8-f6a5746f45c0" providerId="ADAL" clId="{F81B6161-871A-479F-BB9E-D917F3DB980B}" dt="2025-09-23T20:38:39.526" v="31223" actId="1076"/>
          <ac:picMkLst>
            <pc:docMk/>
            <pc:sldMk cId="916179992" sldId="460"/>
            <ac:picMk id="7" creationId="{6FBF0BC0-444A-503A-583E-921EADBDD455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20:39:15.984" v="31227" actId="1076"/>
        <pc:sldMkLst>
          <pc:docMk/>
          <pc:sldMk cId="336688031" sldId="461"/>
        </pc:sldMkLst>
        <pc:spChg chg="mod">
          <ac:chgData name="Leonard, Kristen *" userId="a38f7ebc-66e0-4d8c-90e8-f6a5746f45c0" providerId="ADAL" clId="{F81B6161-871A-479F-BB9E-D917F3DB980B}" dt="2025-09-23T17:27:21.661" v="29951" actId="20577"/>
          <ac:spMkLst>
            <pc:docMk/>
            <pc:sldMk cId="336688031" sldId="461"/>
            <ac:spMk id="2" creationId="{4BF98889-807B-4A53-5E57-32813584125B}"/>
          </ac:spMkLst>
        </pc:spChg>
        <pc:picChg chg="add mod">
          <ac:chgData name="Leonard, Kristen *" userId="a38f7ebc-66e0-4d8c-90e8-f6a5746f45c0" providerId="ADAL" clId="{F81B6161-871A-479F-BB9E-D917F3DB980B}" dt="2025-09-23T20:39:15.984" v="31227" actId="1076"/>
          <ac:picMkLst>
            <pc:docMk/>
            <pc:sldMk cId="336688031" sldId="461"/>
            <ac:picMk id="7" creationId="{18D77C08-F49C-4CF2-7919-1F7D6A141AC1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20:39:38.612" v="31233" actId="1076"/>
        <pc:sldMkLst>
          <pc:docMk/>
          <pc:sldMk cId="1883589851" sldId="462"/>
        </pc:sldMkLst>
        <pc:spChg chg="mod">
          <ac:chgData name="Leonard, Kristen *" userId="a38f7ebc-66e0-4d8c-90e8-f6a5746f45c0" providerId="ADAL" clId="{F81B6161-871A-479F-BB9E-D917F3DB980B}" dt="2025-09-23T17:27:26.567" v="29965" actId="20577"/>
          <ac:spMkLst>
            <pc:docMk/>
            <pc:sldMk cId="1883589851" sldId="462"/>
            <ac:spMk id="2" creationId="{61C812A9-B582-8E7B-9CA7-983970501E38}"/>
          </ac:spMkLst>
        </pc:spChg>
        <pc:picChg chg="add mod">
          <ac:chgData name="Leonard, Kristen *" userId="a38f7ebc-66e0-4d8c-90e8-f6a5746f45c0" providerId="ADAL" clId="{F81B6161-871A-479F-BB9E-D917F3DB980B}" dt="2025-09-23T20:39:38.612" v="31233" actId="1076"/>
          <ac:picMkLst>
            <pc:docMk/>
            <pc:sldMk cId="1883589851" sldId="462"/>
            <ac:picMk id="7" creationId="{13A9895D-AE03-81B1-1E36-BD7970C04497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20:40:03.322" v="31240" actId="1076"/>
        <pc:sldMkLst>
          <pc:docMk/>
          <pc:sldMk cId="1739120650" sldId="463"/>
        </pc:sldMkLst>
        <pc:picChg chg="add mod">
          <ac:chgData name="Leonard, Kristen *" userId="a38f7ebc-66e0-4d8c-90e8-f6a5746f45c0" providerId="ADAL" clId="{F81B6161-871A-479F-BB9E-D917F3DB980B}" dt="2025-09-23T20:40:03.322" v="31240" actId="1076"/>
          <ac:picMkLst>
            <pc:docMk/>
            <pc:sldMk cId="1739120650" sldId="463"/>
            <ac:picMk id="7" creationId="{660F8DB4-25D4-7EB5-7A23-464388981A87}"/>
          </ac:picMkLst>
        </pc:picChg>
      </pc:sldChg>
      <pc:sldChg chg="addSp delSp modSp add mod">
        <pc:chgData name="Leonard, Kristen *" userId="a38f7ebc-66e0-4d8c-90e8-f6a5746f45c0" providerId="ADAL" clId="{F81B6161-871A-479F-BB9E-D917F3DB980B}" dt="2025-09-23T19:54:40.973" v="30733" actId="1076"/>
        <pc:sldMkLst>
          <pc:docMk/>
          <pc:sldMk cId="3080137368" sldId="464"/>
        </pc:sldMkLst>
        <pc:spChg chg="mod">
          <ac:chgData name="Leonard, Kristen *" userId="a38f7ebc-66e0-4d8c-90e8-f6a5746f45c0" providerId="ADAL" clId="{F81B6161-871A-479F-BB9E-D917F3DB980B}" dt="2025-09-23T17:31:28.536" v="30005" actId="20577"/>
          <ac:spMkLst>
            <pc:docMk/>
            <pc:sldMk cId="3080137368" sldId="464"/>
            <ac:spMk id="2" creationId="{510EC4F8-7E4F-5BEE-E138-BA694CEACB66}"/>
          </ac:spMkLst>
        </pc:spChg>
        <pc:spChg chg="del">
          <ac:chgData name="Leonard, Kristen *" userId="a38f7ebc-66e0-4d8c-90e8-f6a5746f45c0" providerId="ADAL" clId="{F81B6161-871A-479F-BB9E-D917F3DB980B}" dt="2025-09-23T17:31:04.049" v="29968" actId="478"/>
          <ac:spMkLst>
            <pc:docMk/>
            <pc:sldMk cId="3080137368" sldId="464"/>
            <ac:spMk id="3" creationId="{73A7D3FF-E41E-560D-3A69-DD64C3C35D0D}"/>
          </ac:spMkLst>
        </pc:spChg>
        <pc:spChg chg="add del mod">
          <ac:chgData name="Leonard, Kristen *" userId="a38f7ebc-66e0-4d8c-90e8-f6a5746f45c0" providerId="ADAL" clId="{F81B6161-871A-479F-BB9E-D917F3DB980B}" dt="2025-09-23T17:31:05.415" v="29969" actId="478"/>
          <ac:spMkLst>
            <pc:docMk/>
            <pc:sldMk cId="3080137368" sldId="464"/>
            <ac:spMk id="9" creationId="{97A802AB-02B1-D1F3-F99A-DDD075DAF09E}"/>
          </ac:spMkLst>
        </pc:spChg>
        <pc:graphicFrameChg chg="del">
          <ac:chgData name="Leonard, Kristen *" userId="a38f7ebc-66e0-4d8c-90e8-f6a5746f45c0" providerId="ADAL" clId="{F81B6161-871A-479F-BB9E-D917F3DB980B}" dt="2025-09-23T17:31:06.608" v="29970" actId="478"/>
          <ac:graphicFrameMkLst>
            <pc:docMk/>
            <pc:sldMk cId="3080137368" sldId="464"/>
            <ac:graphicFrameMk id="8" creationId="{36FAC967-9549-54D3-8090-46548296FE55}"/>
          </ac:graphicFrameMkLst>
        </pc:graphicFrameChg>
        <pc:picChg chg="add mod">
          <ac:chgData name="Leonard, Kristen *" userId="a38f7ebc-66e0-4d8c-90e8-f6a5746f45c0" providerId="ADAL" clId="{F81B6161-871A-479F-BB9E-D917F3DB980B}" dt="2025-09-23T19:54:40.973" v="30733" actId="1076"/>
          <ac:picMkLst>
            <pc:docMk/>
            <pc:sldMk cId="3080137368" sldId="464"/>
            <ac:picMk id="11" creationId="{EF895048-7C14-2213-B04A-8B8BDC7633F2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19:55:06.096" v="30739" actId="1076"/>
        <pc:sldMkLst>
          <pc:docMk/>
          <pc:sldMk cId="2543808117" sldId="465"/>
        </pc:sldMkLst>
        <pc:spChg chg="mod">
          <ac:chgData name="Leonard, Kristen *" userId="a38f7ebc-66e0-4d8c-90e8-f6a5746f45c0" providerId="ADAL" clId="{F81B6161-871A-479F-BB9E-D917F3DB980B}" dt="2025-09-23T17:31:46.452" v="30050" actId="20577"/>
          <ac:spMkLst>
            <pc:docMk/>
            <pc:sldMk cId="2543808117" sldId="465"/>
            <ac:spMk id="2" creationId="{EBEBF9C8-CECF-2B58-6C7B-C76AB024606C}"/>
          </ac:spMkLst>
        </pc:spChg>
        <pc:picChg chg="add mod">
          <ac:chgData name="Leonard, Kristen *" userId="a38f7ebc-66e0-4d8c-90e8-f6a5746f45c0" providerId="ADAL" clId="{F81B6161-871A-479F-BB9E-D917F3DB980B}" dt="2025-09-23T19:55:06.096" v="30739" actId="1076"/>
          <ac:picMkLst>
            <pc:docMk/>
            <pc:sldMk cId="2543808117" sldId="465"/>
            <ac:picMk id="7" creationId="{284B3C54-1A1C-9D82-FFD6-6D812A33E318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19:55:28.657" v="30745" actId="1076"/>
        <pc:sldMkLst>
          <pc:docMk/>
          <pc:sldMk cId="2655414495" sldId="466"/>
        </pc:sldMkLst>
        <pc:spChg chg="mod">
          <ac:chgData name="Leonard, Kristen *" userId="a38f7ebc-66e0-4d8c-90e8-f6a5746f45c0" providerId="ADAL" clId="{F81B6161-871A-479F-BB9E-D917F3DB980B}" dt="2025-09-23T17:31:56.897" v="30074" actId="20577"/>
          <ac:spMkLst>
            <pc:docMk/>
            <pc:sldMk cId="2655414495" sldId="466"/>
            <ac:spMk id="2" creationId="{F1FD0E08-797E-4C5F-FC0A-64DD02B86087}"/>
          </ac:spMkLst>
        </pc:spChg>
        <pc:picChg chg="add mod">
          <ac:chgData name="Leonard, Kristen *" userId="a38f7ebc-66e0-4d8c-90e8-f6a5746f45c0" providerId="ADAL" clId="{F81B6161-871A-479F-BB9E-D917F3DB980B}" dt="2025-09-23T19:55:28.657" v="30745" actId="1076"/>
          <ac:picMkLst>
            <pc:docMk/>
            <pc:sldMk cId="2655414495" sldId="466"/>
            <ac:picMk id="7" creationId="{1285BC1F-32EA-94DC-0D9B-3F77E9D15933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19:55:54.494" v="30751" actId="1076"/>
        <pc:sldMkLst>
          <pc:docMk/>
          <pc:sldMk cId="174168037" sldId="467"/>
        </pc:sldMkLst>
        <pc:spChg chg="mod">
          <ac:chgData name="Leonard, Kristen *" userId="a38f7ebc-66e0-4d8c-90e8-f6a5746f45c0" providerId="ADAL" clId="{F81B6161-871A-479F-BB9E-D917F3DB980B}" dt="2025-09-23T17:32:06.190" v="30099" actId="20577"/>
          <ac:spMkLst>
            <pc:docMk/>
            <pc:sldMk cId="174168037" sldId="467"/>
            <ac:spMk id="2" creationId="{0BDB6325-F2A8-654A-DEFB-7A5D0C63C29F}"/>
          </ac:spMkLst>
        </pc:spChg>
        <pc:picChg chg="add mod">
          <ac:chgData name="Leonard, Kristen *" userId="a38f7ebc-66e0-4d8c-90e8-f6a5746f45c0" providerId="ADAL" clId="{F81B6161-871A-479F-BB9E-D917F3DB980B}" dt="2025-09-23T19:55:54.494" v="30751" actId="1076"/>
          <ac:picMkLst>
            <pc:docMk/>
            <pc:sldMk cId="174168037" sldId="467"/>
            <ac:picMk id="7" creationId="{6B2BECB4-D494-9A98-C196-8177C78B716A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19:56:22.791" v="30757" actId="1076"/>
        <pc:sldMkLst>
          <pc:docMk/>
          <pc:sldMk cId="815835113" sldId="468"/>
        </pc:sldMkLst>
        <pc:spChg chg="mod">
          <ac:chgData name="Leonard, Kristen *" userId="a38f7ebc-66e0-4d8c-90e8-f6a5746f45c0" providerId="ADAL" clId="{F81B6161-871A-479F-BB9E-D917F3DB980B}" dt="2025-09-23T17:32:34.921" v="30119" actId="20577"/>
          <ac:spMkLst>
            <pc:docMk/>
            <pc:sldMk cId="815835113" sldId="468"/>
            <ac:spMk id="2" creationId="{B812D14C-36FE-3169-6B9E-298BD85C146E}"/>
          </ac:spMkLst>
        </pc:spChg>
        <pc:picChg chg="add mod">
          <ac:chgData name="Leonard, Kristen *" userId="a38f7ebc-66e0-4d8c-90e8-f6a5746f45c0" providerId="ADAL" clId="{F81B6161-871A-479F-BB9E-D917F3DB980B}" dt="2025-09-23T19:56:22.791" v="30757" actId="1076"/>
          <ac:picMkLst>
            <pc:docMk/>
            <pc:sldMk cId="815835113" sldId="468"/>
            <ac:picMk id="7" creationId="{B9F4C804-D394-3612-877C-EB941D7D8226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19:56:56.183" v="30765" actId="1076"/>
        <pc:sldMkLst>
          <pc:docMk/>
          <pc:sldMk cId="2609901759" sldId="469"/>
        </pc:sldMkLst>
        <pc:spChg chg="mod">
          <ac:chgData name="Leonard, Kristen *" userId="a38f7ebc-66e0-4d8c-90e8-f6a5746f45c0" providerId="ADAL" clId="{F81B6161-871A-479F-BB9E-D917F3DB980B}" dt="2025-09-23T17:32:43.880" v="30143" actId="20577"/>
          <ac:spMkLst>
            <pc:docMk/>
            <pc:sldMk cId="2609901759" sldId="469"/>
            <ac:spMk id="2" creationId="{405AB253-4A01-74B8-D6B1-74A5618CAA0D}"/>
          </ac:spMkLst>
        </pc:spChg>
        <pc:picChg chg="add mod">
          <ac:chgData name="Leonard, Kristen *" userId="a38f7ebc-66e0-4d8c-90e8-f6a5746f45c0" providerId="ADAL" clId="{F81B6161-871A-479F-BB9E-D917F3DB980B}" dt="2025-09-23T19:56:56.183" v="30765" actId="1076"/>
          <ac:picMkLst>
            <pc:docMk/>
            <pc:sldMk cId="2609901759" sldId="469"/>
            <ac:picMk id="7" creationId="{6A513A70-B6DB-75CF-D91F-BD05151796D4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19:57:20.077" v="30771" actId="1076"/>
        <pc:sldMkLst>
          <pc:docMk/>
          <pc:sldMk cId="1392621962" sldId="470"/>
        </pc:sldMkLst>
        <pc:spChg chg="mod">
          <ac:chgData name="Leonard, Kristen *" userId="a38f7ebc-66e0-4d8c-90e8-f6a5746f45c0" providerId="ADAL" clId="{F81B6161-871A-479F-BB9E-D917F3DB980B}" dt="2025-09-23T17:32:52.138" v="30163" actId="20577"/>
          <ac:spMkLst>
            <pc:docMk/>
            <pc:sldMk cId="1392621962" sldId="470"/>
            <ac:spMk id="2" creationId="{2D0E000E-4FF1-8771-20D9-DD4465495E80}"/>
          </ac:spMkLst>
        </pc:spChg>
        <pc:picChg chg="add mod">
          <ac:chgData name="Leonard, Kristen *" userId="a38f7ebc-66e0-4d8c-90e8-f6a5746f45c0" providerId="ADAL" clId="{F81B6161-871A-479F-BB9E-D917F3DB980B}" dt="2025-09-23T19:57:20.077" v="30771" actId="1076"/>
          <ac:picMkLst>
            <pc:docMk/>
            <pc:sldMk cId="1392621962" sldId="470"/>
            <ac:picMk id="7" creationId="{6D56D77D-543D-57FE-A044-3837BD440479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19:58:02.439" v="30777" actId="1076"/>
        <pc:sldMkLst>
          <pc:docMk/>
          <pc:sldMk cId="1457556061" sldId="471"/>
        </pc:sldMkLst>
        <pc:spChg chg="mod">
          <ac:chgData name="Leonard, Kristen *" userId="a38f7ebc-66e0-4d8c-90e8-f6a5746f45c0" providerId="ADAL" clId="{F81B6161-871A-479F-BB9E-D917F3DB980B}" dt="2025-09-23T17:33:03.483" v="30183" actId="20577"/>
          <ac:spMkLst>
            <pc:docMk/>
            <pc:sldMk cId="1457556061" sldId="471"/>
            <ac:spMk id="2" creationId="{2B99635A-986F-13A4-4918-7D28E25A6DF6}"/>
          </ac:spMkLst>
        </pc:spChg>
        <pc:picChg chg="add mod">
          <ac:chgData name="Leonard, Kristen *" userId="a38f7ebc-66e0-4d8c-90e8-f6a5746f45c0" providerId="ADAL" clId="{F81B6161-871A-479F-BB9E-D917F3DB980B}" dt="2025-09-23T19:58:02.439" v="30777" actId="1076"/>
          <ac:picMkLst>
            <pc:docMk/>
            <pc:sldMk cId="1457556061" sldId="471"/>
            <ac:picMk id="7" creationId="{62FD0A18-FF01-1E2A-0765-C56448F4B992}"/>
          </ac:picMkLst>
        </pc:picChg>
      </pc:sldChg>
      <pc:sldChg chg="add del">
        <pc:chgData name="Leonard, Kristen *" userId="a38f7ebc-66e0-4d8c-90e8-f6a5746f45c0" providerId="ADAL" clId="{F81B6161-871A-479F-BB9E-D917F3DB980B}" dt="2025-09-23T17:33:07.504" v="30184" actId="47"/>
        <pc:sldMkLst>
          <pc:docMk/>
          <pc:sldMk cId="1461790054" sldId="472"/>
        </pc:sldMkLst>
      </pc:sldChg>
      <pc:sldChg chg="addSp delSp modSp add mod">
        <pc:chgData name="Leonard, Kristen *" userId="a38f7ebc-66e0-4d8c-90e8-f6a5746f45c0" providerId="ADAL" clId="{F81B6161-871A-479F-BB9E-D917F3DB980B}" dt="2025-09-23T20:03:49.481" v="30840" actId="20577"/>
        <pc:sldMkLst>
          <pc:docMk/>
          <pc:sldMk cId="1467866869" sldId="472"/>
        </pc:sldMkLst>
        <pc:spChg chg="mod">
          <ac:chgData name="Leonard, Kristen *" userId="a38f7ebc-66e0-4d8c-90e8-f6a5746f45c0" providerId="ADAL" clId="{F81B6161-871A-479F-BB9E-D917F3DB980B}" dt="2025-09-23T20:03:49.481" v="30840" actId="20577"/>
          <ac:spMkLst>
            <pc:docMk/>
            <pc:sldMk cId="1467866869" sldId="472"/>
            <ac:spMk id="2" creationId="{D8234427-C3A4-BE2B-0D80-C6B1C1546B56}"/>
          </ac:spMkLst>
        </pc:spChg>
        <pc:picChg chg="del">
          <ac:chgData name="Leonard, Kristen *" userId="a38f7ebc-66e0-4d8c-90e8-f6a5746f45c0" providerId="ADAL" clId="{F81B6161-871A-479F-BB9E-D917F3DB980B}" dt="2025-09-23T19:59:59.475" v="30779" actId="478"/>
          <ac:picMkLst>
            <pc:docMk/>
            <pc:sldMk cId="1467866869" sldId="472"/>
            <ac:picMk id="7" creationId="{9C01FE3B-8397-8867-8BB8-A760678313CC}"/>
          </ac:picMkLst>
        </pc:picChg>
        <pc:picChg chg="add mod">
          <ac:chgData name="Leonard, Kristen *" userId="a38f7ebc-66e0-4d8c-90e8-f6a5746f45c0" providerId="ADAL" clId="{F81B6161-871A-479F-BB9E-D917F3DB980B}" dt="2025-09-23T20:02:31.803" v="30790" actId="14100"/>
          <ac:picMkLst>
            <pc:docMk/>
            <pc:sldMk cId="1467866869" sldId="472"/>
            <ac:picMk id="8" creationId="{6F06DF3A-4565-CCB6-E4A4-6DAB4F5D4080}"/>
          </ac:picMkLst>
        </pc:picChg>
        <pc:picChg chg="add mod">
          <ac:chgData name="Leonard, Kristen *" userId="a38f7ebc-66e0-4d8c-90e8-f6a5746f45c0" providerId="ADAL" clId="{F81B6161-871A-479F-BB9E-D917F3DB980B}" dt="2025-09-23T20:02:38.084" v="30793" actId="1076"/>
          <ac:picMkLst>
            <pc:docMk/>
            <pc:sldMk cId="1467866869" sldId="472"/>
            <ac:picMk id="10" creationId="{161430BE-25E3-E919-B5FE-B209326BC77E}"/>
          </ac:picMkLst>
        </pc:picChg>
      </pc:sldChg>
      <pc:sldChg chg="addSp delSp modSp add mod">
        <pc:chgData name="Leonard, Kristen *" userId="a38f7ebc-66e0-4d8c-90e8-f6a5746f45c0" providerId="ADAL" clId="{F81B6161-871A-479F-BB9E-D917F3DB980B}" dt="2025-09-23T20:09:05.060" v="30849" actId="1076"/>
        <pc:sldMkLst>
          <pc:docMk/>
          <pc:sldMk cId="3046313105" sldId="473"/>
        </pc:sldMkLst>
        <pc:picChg chg="del">
          <ac:chgData name="Leonard, Kristen *" userId="a38f7ebc-66e0-4d8c-90e8-f6a5746f45c0" providerId="ADAL" clId="{F81B6161-871A-479F-BB9E-D917F3DB980B}" dt="2025-09-23T20:08:51.789" v="30842" actId="478"/>
          <ac:picMkLst>
            <pc:docMk/>
            <pc:sldMk cId="3046313105" sldId="473"/>
            <ac:picMk id="7" creationId="{10ADB79D-ED62-08CD-0F46-4E6C6695FFBD}"/>
          </ac:picMkLst>
        </pc:picChg>
        <pc:picChg chg="add mod">
          <ac:chgData name="Leonard, Kristen *" userId="a38f7ebc-66e0-4d8c-90e8-f6a5746f45c0" providerId="ADAL" clId="{F81B6161-871A-479F-BB9E-D917F3DB980B}" dt="2025-09-23T20:09:05.060" v="30849" actId="1076"/>
          <ac:picMkLst>
            <pc:docMk/>
            <pc:sldMk cId="3046313105" sldId="473"/>
            <ac:picMk id="8" creationId="{6B29F598-D5F3-E670-6A7A-5D8D24981FC7}"/>
          </ac:picMkLst>
        </pc:picChg>
      </pc:sldChg>
      <pc:sldChg chg="modSp add mod">
        <pc:chgData name="Leonard, Kristen *" userId="a38f7ebc-66e0-4d8c-90e8-f6a5746f45c0" providerId="ADAL" clId="{F81B6161-871A-479F-BB9E-D917F3DB980B}" dt="2025-09-23T20:30:56.051" v="31193" actId="1076"/>
        <pc:sldMkLst>
          <pc:docMk/>
          <pc:sldMk cId="998479727" sldId="474"/>
        </pc:sldMkLst>
        <pc:spChg chg="mod">
          <ac:chgData name="Leonard, Kristen *" userId="a38f7ebc-66e0-4d8c-90e8-f6a5746f45c0" providerId="ADAL" clId="{F81B6161-871A-479F-BB9E-D917F3DB980B}" dt="2025-09-23T20:11:03.316" v="30876" actId="20577"/>
          <ac:spMkLst>
            <pc:docMk/>
            <pc:sldMk cId="998479727" sldId="474"/>
            <ac:spMk id="2" creationId="{8ABD7324-0522-2C58-B446-D6882C2B8767}"/>
          </ac:spMkLst>
        </pc:spChg>
        <pc:spChg chg="mod">
          <ac:chgData name="Leonard, Kristen *" userId="a38f7ebc-66e0-4d8c-90e8-f6a5746f45c0" providerId="ADAL" clId="{F81B6161-871A-479F-BB9E-D917F3DB980B}" dt="2025-09-23T20:30:20.797" v="31191" actId="20577"/>
          <ac:spMkLst>
            <pc:docMk/>
            <pc:sldMk cId="998479727" sldId="474"/>
            <ac:spMk id="3" creationId="{49752C19-1E52-441A-72DC-897EF76E89AF}"/>
          </ac:spMkLst>
        </pc:spChg>
        <pc:spChg chg="mod">
          <ac:chgData name="Leonard, Kristen *" userId="a38f7ebc-66e0-4d8c-90e8-f6a5746f45c0" providerId="ADAL" clId="{F81B6161-871A-479F-BB9E-D917F3DB980B}" dt="2025-09-23T20:30:52.008" v="31192" actId="1076"/>
          <ac:spMkLst>
            <pc:docMk/>
            <pc:sldMk cId="998479727" sldId="474"/>
            <ac:spMk id="7" creationId="{78DDAA09-4802-CEB1-6E8C-6D3484A4C58C}"/>
          </ac:spMkLst>
        </pc:spChg>
        <pc:graphicFrameChg chg="mod modGraphic">
          <ac:chgData name="Leonard, Kristen *" userId="a38f7ebc-66e0-4d8c-90e8-f6a5746f45c0" providerId="ADAL" clId="{F81B6161-871A-479F-BB9E-D917F3DB980B}" dt="2025-09-23T20:30:56.051" v="31193" actId="1076"/>
          <ac:graphicFrameMkLst>
            <pc:docMk/>
            <pc:sldMk cId="998479727" sldId="474"/>
            <ac:graphicFrameMk id="8" creationId="{08E0980A-BD6B-002B-F707-A8A6456BC1F5}"/>
          </ac:graphicFrameMkLst>
        </pc:graphicFrameChg>
      </pc:sldChg>
      <pc:sldChg chg="addSp modSp add mod">
        <pc:chgData name="Leonard, Kristen *" userId="a38f7ebc-66e0-4d8c-90e8-f6a5746f45c0" providerId="ADAL" clId="{F81B6161-871A-479F-BB9E-D917F3DB980B}" dt="2025-09-23T20:40:18.305" v="31246" actId="1076"/>
        <pc:sldMkLst>
          <pc:docMk/>
          <pc:sldMk cId="1710671182" sldId="475"/>
        </pc:sldMkLst>
        <pc:picChg chg="add mod">
          <ac:chgData name="Leonard, Kristen *" userId="a38f7ebc-66e0-4d8c-90e8-f6a5746f45c0" providerId="ADAL" clId="{F81B6161-871A-479F-BB9E-D917F3DB980B}" dt="2025-09-23T20:40:18.305" v="31246" actId="1076"/>
          <ac:picMkLst>
            <pc:docMk/>
            <pc:sldMk cId="1710671182" sldId="475"/>
            <ac:picMk id="7" creationId="{4C0C0D79-71D0-A4AD-3862-0DC0CD9935E9}"/>
          </ac:picMkLst>
        </pc:picChg>
      </pc:sldChg>
      <pc:sldChg chg="addSp delSp modSp add mod">
        <pc:chgData name="Leonard, Kristen *" userId="a38f7ebc-66e0-4d8c-90e8-f6a5746f45c0" providerId="ADAL" clId="{F81B6161-871A-479F-BB9E-D917F3DB980B}" dt="2025-09-23T20:54:34.409" v="31586" actId="1076"/>
        <pc:sldMkLst>
          <pc:docMk/>
          <pc:sldMk cId="842493332" sldId="476"/>
        </pc:sldMkLst>
        <pc:spChg chg="mod">
          <ac:chgData name="Leonard, Kristen *" userId="a38f7ebc-66e0-4d8c-90e8-f6a5746f45c0" providerId="ADAL" clId="{F81B6161-871A-479F-BB9E-D917F3DB980B}" dt="2025-09-23T20:49:07.238" v="31521" actId="20577"/>
          <ac:spMkLst>
            <pc:docMk/>
            <pc:sldMk cId="842493332" sldId="476"/>
            <ac:spMk id="2" creationId="{E517F02E-8F94-37C3-F94B-B131B1F878B6}"/>
          </ac:spMkLst>
        </pc:spChg>
        <pc:spChg chg="del">
          <ac:chgData name="Leonard, Kristen *" userId="a38f7ebc-66e0-4d8c-90e8-f6a5746f45c0" providerId="ADAL" clId="{F81B6161-871A-479F-BB9E-D917F3DB980B}" dt="2025-09-23T20:49:10.791" v="31522" actId="478"/>
          <ac:spMkLst>
            <pc:docMk/>
            <pc:sldMk cId="842493332" sldId="476"/>
            <ac:spMk id="3" creationId="{D2E5FE71-F18C-0DDD-D200-DD2A28BF62FB}"/>
          </ac:spMkLst>
        </pc:spChg>
        <pc:spChg chg="add mod">
          <ac:chgData name="Leonard, Kristen *" userId="a38f7ebc-66e0-4d8c-90e8-f6a5746f45c0" providerId="ADAL" clId="{F81B6161-871A-479F-BB9E-D917F3DB980B}" dt="2025-09-23T20:54:14.705" v="31578" actId="1582"/>
          <ac:spMkLst>
            <pc:docMk/>
            <pc:sldMk cId="842493332" sldId="476"/>
            <ac:spMk id="11" creationId="{9D7A5916-2443-88FE-A752-ED0B1A52C58A}"/>
          </ac:spMkLst>
        </pc:spChg>
        <pc:spChg chg="add mod">
          <ac:chgData name="Leonard, Kristen *" userId="a38f7ebc-66e0-4d8c-90e8-f6a5746f45c0" providerId="ADAL" clId="{F81B6161-871A-479F-BB9E-D917F3DB980B}" dt="2025-09-23T20:54:28.719" v="31584" actId="14100"/>
          <ac:spMkLst>
            <pc:docMk/>
            <pc:sldMk cId="842493332" sldId="476"/>
            <ac:spMk id="12" creationId="{3681FAE6-F3BA-567A-FD36-1521E8FA423D}"/>
          </ac:spMkLst>
        </pc:spChg>
        <pc:spChg chg="add mod">
          <ac:chgData name="Leonard, Kristen *" userId="a38f7ebc-66e0-4d8c-90e8-f6a5746f45c0" providerId="ADAL" clId="{F81B6161-871A-479F-BB9E-D917F3DB980B}" dt="2025-09-23T20:54:34.409" v="31586" actId="1076"/>
          <ac:spMkLst>
            <pc:docMk/>
            <pc:sldMk cId="842493332" sldId="476"/>
            <ac:spMk id="13" creationId="{3887A363-CB8C-E281-B16F-0FB692E97189}"/>
          </ac:spMkLst>
        </pc:spChg>
        <pc:picChg chg="add mod">
          <ac:chgData name="Leonard, Kristen *" userId="a38f7ebc-66e0-4d8c-90e8-f6a5746f45c0" providerId="ADAL" clId="{F81B6161-871A-479F-BB9E-D917F3DB980B}" dt="2025-09-23T20:53:55.065" v="31574" actId="1076"/>
          <ac:picMkLst>
            <pc:docMk/>
            <pc:sldMk cId="842493332" sldId="476"/>
            <ac:picMk id="8" creationId="{830E0CE3-CC3C-4629-F87E-6EC7372022E9}"/>
          </ac:picMkLst>
        </pc:picChg>
        <pc:picChg chg="add mod">
          <ac:chgData name="Leonard, Kristen *" userId="a38f7ebc-66e0-4d8c-90e8-f6a5746f45c0" providerId="ADAL" clId="{F81B6161-871A-479F-BB9E-D917F3DB980B}" dt="2025-09-23T20:53:53.837" v="31573" actId="1076"/>
          <ac:picMkLst>
            <pc:docMk/>
            <pc:sldMk cId="842493332" sldId="476"/>
            <ac:picMk id="10" creationId="{64A3FD46-D226-9127-0420-28A832178BE9}"/>
          </ac:picMkLst>
        </pc:picChg>
      </pc:sldChg>
      <pc:sldChg chg="addSp delSp modSp add del mod">
        <pc:chgData name="Leonard, Kristen *" userId="a38f7ebc-66e0-4d8c-90e8-f6a5746f45c0" providerId="ADAL" clId="{F81B6161-871A-479F-BB9E-D917F3DB980B}" dt="2025-09-23T21:03:50.429" v="32089" actId="47"/>
        <pc:sldMkLst>
          <pc:docMk/>
          <pc:sldMk cId="1993705936" sldId="477"/>
        </pc:sldMkLst>
        <pc:spChg chg="mod">
          <ac:chgData name="Leonard, Kristen *" userId="a38f7ebc-66e0-4d8c-90e8-f6a5746f45c0" providerId="ADAL" clId="{F81B6161-871A-479F-BB9E-D917F3DB980B}" dt="2025-09-23T20:49:24.205" v="31562" actId="20577"/>
          <ac:spMkLst>
            <pc:docMk/>
            <pc:sldMk cId="1993705936" sldId="477"/>
            <ac:spMk id="2" creationId="{6D162230-0843-ABA7-547E-27B223D0BAF4}"/>
          </ac:spMkLst>
        </pc:spChg>
        <pc:picChg chg="add del mod">
          <ac:chgData name="Leonard, Kristen *" userId="a38f7ebc-66e0-4d8c-90e8-f6a5746f45c0" providerId="ADAL" clId="{F81B6161-871A-479F-BB9E-D917F3DB980B}" dt="2025-09-23T20:54:49.580" v="31590" actId="478"/>
          <ac:picMkLst>
            <pc:docMk/>
            <pc:sldMk cId="1993705936" sldId="477"/>
            <ac:picMk id="7" creationId="{4D331B4C-DB50-DAB1-FCA3-44840884095F}"/>
          </ac:picMkLst>
        </pc:picChg>
      </pc:sldChg>
      <pc:sldChg chg="addSp delSp modSp add mod">
        <pc:chgData name="Leonard, Kristen *" userId="a38f7ebc-66e0-4d8c-90e8-f6a5746f45c0" providerId="ADAL" clId="{F81B6161-871A-479F-BB9E-D917F3DB980B}" dt="2025-09-23T20:59:33.089" v="31806" actId="14100"/>
        <pc:sldMkLst>
          <pc:docMk/>
          <pc:sldMk cId="2981216288" sldId="478"/>
        </pc:sldMkLst>
        <pc:spChg chg="mod">
          <ac:chgData name="Leonard, Kristen *" userId="a38f7ebc-66e0-4d8c-90e8-f6a5746f45c0" providerId="ADAL" clId="{F81B6161-871A-479F-BB9E-D917F3DB980B}" dt="2025-09-23T20:55:10.680" v="31602" actId="20577"/>
          <ac:spMkLst>
            <pc:docMk/>
            <pc:sldMk cId="2981216288" sldId="478"/>
            <ac:spMk id="2" creationId="{20123152-A021-26BF-EE20-B762556516CC}"/>
          </ac:spMkLst>
        </pc:spChg>
        <pc:spChg chg="add mod">
          <ac:chgData name="Leonard, Kristen *" userId="a38f7ebc-66e0-4d8c-90e8-f6a5746f45c0" providerId="ADAL" clId="{F81B6161-871A-479F-BB9E-D917F3DB980B}" dt="2025-09-23T20:56:54.150" v="31637" actId="14100"/>
          <ac:spMkLst>
            <pc:docMk/>
            <pc:sldMk cId="2981216288" sldId="478"/>
            <ac:spMk id="11" creationId="{7A9E8DC0-4405-28C0-DB72-71176BB40C05}"/>
          </ac:spMkLst>
        </pc:spChg>
        <pc:spChg chg="add mod">
          <ac:chgData name="Leonard, Kristen *" userId="a38f7ebc-66e0-4d8c-90e8-f6a5746f45c0" providerId="ADAL" clId="{F81B6161-871A-479F-BB9E-D917F3DB980B}" dt="2025-09-23T20:57:03.198" v="31640" actId="14100"/>
          <ac:spMkLst>
            <pc:docMk/>
            <pc:sldMk cId="2981216288" sldId="478"/>
            <ac:spMk id="12" creationId="{3EAF44B7-89E4-A405-58EF-672B594A3E50}"/>
          </ac:spMkLst>
        </pc:spChg>
        <pc:spChg chg="add mod">
          <ac:chgData name="Leonard, Kristen *" userId="a38f7ebc-66e0-4d8c-90e8-f6a5746f45c0" providerId="ADAL" clId="{F81B6161-871A-479F-BB9E-D917F3DB980B}" dt="2025-09-23T20:58:10.494" v="31791" actId="208"/>
          <ac:spMkLst>
            <pc:docMk/>
            <pc:sldMk cId="2981216288" sldId="478"/>
            <ac:spMk id="13" creationId="{3AE1B347-55C7-3E2E-9A2C-948495AA5F09}"/>
          </ac:spMkLst>
        </pc:spChg>
        <pc:spChg chg="add mod">
          <ac:chgData name="Leonard, Kristen *" userId="a38f7ebc-66e0-4d8c-90e8-f6a5746f45c0" providerId="ADAL" clId="{F81B6161-871A-479F-BB9E-D917F3DB980B}" dt="2025-09-23T20:58:07.470" v="31790" actId="208"/>
          <ac:spMkLst>
            <pc:docMk/>
            <pc:sldMk cId="2981216288" sldId="478"/>
            <ac:spMk id="14" creationId="{EFF0F4EE-D6DF-A311-3FAA-9378809D80E8}"/>
          </ac:spMkLst>
        </pc:spChg>
        <pc:spChg chg="add mod">
          <ac:chgData name="Leonard, Kristen *" userId="a38f7ebc-66e0-4d8c-90e8-f6a5746f45c0" providerId="ADAL" clId="{F81B6161-871A-479F-BB9E-D917F3DB980B}" dt="2025-09-23T20:59:33.089" v="31806" actId="14100"/>
          <ac:spMkLst>
            <pc:docMk/>
            <pc:sldMk cId="2981216288" sldId="478"/>
            <ac:spMk id="24" creationId="{CF3DD552-6EBC-F3FF-5904-AC99953B17F2}"/>
          </ac:spMkLst>
        </pc:spChg>
        <pc:spChg chg="mod">
          <ac:chgData name="Leonard, Kristen *" userId="a38f7ebc-66e0-4d8c-90e8-f6a5746f45c0" providerId="ADAL" clId="{F81B6161-871A-479F-BB9E-D917F3DB980B}" dt="2025-09-23T20:56:25.063" v="31630" actId="1076"/>
          <ac:spMkLst>
            <pc:docMk/>
            <pc:sldMk cId="2981216288" sldId="478"/>
            <ac:spMk id="25" creationId="{BC991D83-BF9E-4731-3532-1B8CBD039866}"/>
          </ac:spMkLst>
        </pc:spChg>
        <pc:spChg chg="del">
          <ac:chgData name="Leonard, Kristen *" userId="a38f7ebc-66e0-4d8c-90e8-f6a5746f45c0" providerId="ADAL" clId="{F81B6161-871A-479F-BB9E-D917F3DB980B}" dt="2025-09-23T20:55:50.090" v="31616" actId="478"/>
          <ac:spMkLst>
            <pc:docMk/>
            <pc:sldMk cId="2981216288" sldId="478"/>
            <ac:spMk id="27" creationId="{81C0EC7E-C1C8-1F01-1E7A-F73909154602}"/>
          </ac:spMkLst>
        </pc:spChg>
        <pc:spChg chg="del">
          <ac:chgData name="Leonard, Kristen *" userId="a38f7ebc-66e0-4d8c-90e8-f6a5746f45c0" providerId="ADAL" clId="{F81B6161-871A-479F-BB9E-D917F3DB980B}" dt="2025-09-23T20:55:51.019" v="31617" actId="478"/>
          <ac:spMkLst>
            <pc:docMk/>
            <pc:sldMk cId="2981216288" sldId="478"/>
            <ac:spMk id="28" creationId="{0338ACAA-2BFA-5595-A7F4-47B7C0A49EB1}"/>
          </ac:spMkLst>
        </pc:spChg>
        <pc:spChg chg="del">
          <ac:chgData name="Leonard, Kristen *" userId="a38f7ebc-66e0-4d8c-90e8-f6a5746f45c0" providerId="ADAL" clId="{F81B6161-871A-479F-BB9E-D917F3DB980B}" dt="2025-09-23T20:55:47.571" v="31613" actId="478"/>
          <ac:spMkLst>
            <pc:docMk/>
            <pc:sldMk cId="2981216288" sldId="478"/>
            <ac:spMk id="32" creationId="{2CAAA9AC-2850-202A-2BF5-EECB32942525}"/>
          </ac:spMkLst>
        </pc:spChg>
        <pc:picChg chg="add del mod">
          <ac:chgData name="Leonard, Kristen *" userId="a38f7ebc-66e0-4d8c-90e8-f6a5746f45c0" providerId="ADAL" clId="{F81B6161-871A-479F-BB9E-D917F3DB980B}" dt="2025-09-23T20:55:45.763" v="31611" actId="478"/>
          <ac:picMkLst>
            <pc:docMk/>
            <pc:sldMk cId="2981216288" sldId="478"/>
            <ac:picMk id="7" creationId="{C1D2B1E6-DB3B-8E99-4601-781117112D92}"/>
          </ac:picMkLst>
        </pc:picChg>
        <pc:picChg chg="add mod">
          <ac:chgData name="Leonard, Kristen *" userId="a38f7ebc-66e0-4d8c-90e8-f6a5746f45c0" providerId="ADAL" clId="{F81B6161-871A-479F-BB9E-D917F3DB980B}" dt="2025-09-23T20:59:27.876" v="31804" actId="1076"/>
          <ac:picMkLst>
            <pc:docMk/>
            <pc:sldMk cId="2981216288" sldId="478"/>
            <ac:picMk id="9" creationId="{21D74AA3-5643-FFA6-A4F8-B672E03ABBF5}"/>
          </ac:picMkLst>
        </pc:picChg>
        <pc:picChg chg="del">
          <ac:chgData name="Leonard, Kristen *" userId="a38f7ebc-66e0-4d8c-90e8-f6a5746f45c0" providerId="ADAL" clId="{F81B6161-871A-479F-BB9E-D917F3DB980B}" dt="2025-09-23T20:55:35.145" v="31605" actId="478"/>
          <ac:picMkLst>
            <pc:docMk/>
            <pc:sldMk cId="2981216288" sldId="478"/>
            <ac:picMk id="10" creationId="{454FA500-5700-EE2A-C16B-61E97B58109E}"/>
          </ac:picMkLst>
        </pc:picChg>
        <pc:picChg chg="del">
          <ac:chgData name="Leonard, Kristen *" userId="a38f7ebc-66e0-4d8c-90e8-f6a5746f45c0" providerId="ADAL" clId="{F81B6161-871A-479F-BB9E-D917F3DB980B}" dt="2025-09-23T20:55:49.129" v="31615" actId="478"/>
          <ac:picMkLst>
            <pc:docMk/>
            <pc:sldMk cId="2981216288" sldId="478"/>
            <ac:picMk id="16" creationId="{6F49E6C0-F289-6D77-B515-E0098FDF4D1A}"/>
          </ac:picMkLst>
        </pc:picChg>
        <pc:picChg chg="del">
          <ac:chgData name="Leonard, Kristen *" userId="a38f7ebc-66e0-4d8c-90e8-f6a5746f45c0" providerId="ADAL" clId="{F81B6161-871A-479F-BB9E-D917F3DB980B}" dt="2025-09-23T20:55:30.625" v="31604" actId="478"/>
          <ac:picMkLst>
            <pc:docMk/>
            <pc:sldMk cId="2981216288" sldId="478"/>
            <ac:picMk id="19" creationId="{10211EB1-1DF1-21FB-D363-BB2F2170B6D7}"/>
          </ac:picMkLst>
        </pc:picChg>
        <pc:picChg chg="mod">
          <ac:chgData name="Leonard, Kristen *" userId="a38f7ebc-66e0-4d8c-90e8-f6a5746f45c0" providerId="ADAL" clId="{F81B6161-871A-479F-BB9E-D917F3DB980B}" dt="2025-09-23T20:56:31.831" v="31632" actId="208"/>
          <ac:picMkLst>
            <pc:docMk/>
            <pc:sldMk cId="2981216288" sldId="478"/>
            <ac:picMk id="21" creationId="{7979EDAD-52C2-8AC0-9A86-5C22434CC4E0}"/>
          </ac:picMkLst>
        </pc:picChg>
        <pc:cxnChg chg="add mod">
          <ac:chgData name="Leonard, Kristen *" userId="a38f7ebc-66e0-4d8c-90e8-f6a5746f45c0" providerId="ADAL" clId="{F81B6161-871A-479F-BB9E-D917F3DB980B}" dt="2025-09-23T20:58:27.103" v="31794" actId="1582"/>
          <ac:cxnSpMkLst>
            <pc:docMk/>
            <pc:sldMk cId="2981216288" sldId="478"/>
            <ac:cxnSpMk id="17" creationId="{335E2E21-FE74-76B7-F273-E957885637B2}"/>
          </ac:cxnSpMkLst>
        </pc:cxnChg>
        <pc:cxnChg chg="add mod">
          <ac:chgData name="Leonard, Kristen *" userId="a38f7ebc-66e0-4d8c-90e8-f6a5746f45c0" providerId="ADAL" clId="{F81B6161-871A-479F-BB9E-D917F3DB980B}" dt="2025-09-23T20:58:46.089" v="31797" actId="1582"/>
          <ac:cxnSpMkLst>
            <pc:docMk/>
            <pc:sldMk cId="2981216288" sldId="478"/>
            <ac:cxnSpMk id="20" creationId="{5AB74A52-DCDB-6076-4C05-F5766721DC49}"/>
          </ac:cxnSpMkLst>
        </pc:cxnChg>
        <pc:cxnChg chg="add mod">
          <ac:chgData name="Leonard, Kristen *" userId="a38f7ebc-66e0-4d8c-90e8-f6a5746f45c0" providerId="ADAL" clId="{F81B6161-871A-479F-BB9E-D917F3DB980B}" dt="2025-09-23T20:59:27.876" v="31804" actId="1076"/>
          <ac:cxnSpMkLst>
            <pc:docMk/>
            <pc:sldMk cId="2981216288" sldId="478"/>
            <ac:cxnSpMk id="23" creationId="{112BCD81-093F-993F-114A-05322A19F166}"/>
          </ac:cxnSpMkLst>
        </pc:cxnChg>
        <pc:cxnChg chg="del mod">
          <ac:chgData name="Leonard, Kristen *" userId="a38f7ebc-66e0-4d8c-90e8-f6a5746f45c0" providerId="ADAL" clId="{F81B6161-871A-479F-BB9E-D917F3DB980B}" dt="2025-09-23T20:55:46.675" v="31612" actId="478"/>
          <ac:cxnSpMkLst>
            <pc:docMk/>
            <pc:sldMk cId="2981216288" sldId="478"/>
            <ac:cxnSpMk id="35" creationId="{8F27E078-7225-D05F-72D4-374043CE2572}"/>
          </ac:cxnSpMkLst>
        </pc:cxnChg>
        <pc:cxnChg chg="del">
          <ac:chgData name="Leonard, Kristen *" userId="a38f7ebc-66e0-4d8c-90e8-f6a5746f45c0" providerId="ADAL" clId="{F81B6161-871A-479F-BB9E-D917F3DB980B}" dt="2025-09-23T20:55:48.674" v="31614" actId="478"/>
          <ac:cxnSpMkLst>
            <pc:docMk/>
            <pc:sldMk cId="2981216288" sldId="478"/>
            <ac:cxnSpMk id="38" creationId="{5852F96E-36D3-9A67-FF49-D0B8F9B01269}"/>
          </ac:cxnSpMkLst>
        </pc:cxnChg>
        <pc:cxnChg chg="del mod">
          <ac:chgData name="Leonard, Kristen *" userId="a38f7ebc-66e0-4d8c-90e8-f6a5746f45c0" providerId="ADAL" clId="{F81B6161-871A-479F-BB9E-D917F3DB980B}" dt="2025-09-23T20:55:51.994" v="31618" actId="478"/>
          <ac:cxnSpMkLst>
            <pc:docMk/>
            <pc:sldMk cId="2981216288" sldId="478"/>
            <ac:cxnSpMk id="41" creationId="{EF6F2FC6-FDED-4B86-58E7-85E5D2A573E7}"/>
          </ac:cxnSpMkLst>
        </pc:cxnChg>
      </pc:sldChg>
      <pc:sldChg chg="add del">
        <pc:chgData name="Leonard, Kristen *" userId="a38f7ebc-66e0-4d8c-90e8-f6a5746f45c0" providerId="ADAL" clId="{F81B6161-871A-479F-BB9E-D917F3DB980B}" dt="2025-09-23T20:59:57.112" v="31808" actId="47"/>
        <pc:sldMkLst>
          <pc:docMk/>
          <pc:sldMk cId="1326421251" sldId="479"/>
        </pc:sldMkLst>
      </pc:sldChg>
      <pc:sldChg chg="addSp delSp modSp add mod">
        <pc:chgData name="Leonard, Kristen *" userId="a38f7ebc-66e0-4d8c-90e8-f6a5746f45c0" providerId="ADAL" clId="{F81B6161-871A-479F-BB9E-D917F3DB980B}" dt="2025-09-23T21:00:55.199" v="31834" actId="478"/>
        <pc:sldMkLst>
          <pc:docMk/>
          <pc:sldMk cId="3940142848" sldId="480"/>
        </pc:sldMkLst>
        <pc:spChg chg="del mod">
          <ac:chgData name="Leonard, Kristen *" userId="a38f7ebc-66e0-4d8c-90e8-f6a5746f45c0" providerId="ADAL" clId="{F81B6161-871A-479F-BB9E-D917F3DB980B}" dt="2025-09-23T21:00:54.163" v="31833" actId="478"/>
          <ac:spMkLst>
            <pc:docMk/>
            <pc:sldMk cId="3940142848" sldId="480"/>
            <ac:spMk id="11" creationId="{577E4539-8FCD-D537-1736-185234FC5D6A}"/>
          </ac:spMkLst>
        </pc:spChg>
        <pc:spChg chg="del mod">
          <ac:chgData name="Leonard, Kristen *" userId="a38f7ebc-66e0-4d8c-90e8-f6a5746f45c0" providerId="ADAL" clId="{F81B6161-871A-479F-BB9E-D917F3DB980B}" dt="2025-09-23T21:00:53.359" v="31832" actId="478"/>
          <ac:spMkLst>
            <pc:docMk/>
            <pc:sldMk cId="3940142848" sldId="480"/>
            <ac:spMk id="12" creationId="{E2D43475-D893-DF56-42D4-D28A44D710C8}"/>
          </ac:spMkLst>
        </pc:spChg>
        <pc:spChg chg="del">
          <ac:chgData name="Leonard, Kristen *" userId="a38f7ebc-66e0-4d8c-90e8-f6a5746f45c0" providerId="ADAL" clId="{F81B6161-871A-479F-BB9E-D917F3DB980B}" dt="2025-09-23T21:00:02.134" v="31811" actId="478"/>
          <ac:spMkLst>
            <pc:docMk/>
            <pc:sldMk cId="3940142848" sldId="480"/>
            <ac:spMk id="13" creationId="{3E85BA7D-22CB-6BEC-FE64-9E4B6E3A1FBE}"/>
          </ac:spMkLst>
        </pc:spChg>
        <pc:spChg chg="del mod">
          <ac:chgData name="Leonard, Kristen *" userId="a38f7ebc-66e0-4d8c-90e8-f6a5746f45c0" providerId="ADAL" clId="{F81B6161-871A-479F-BB9E-D917F3DB980B}" dt="2025-09-23T21:00:55.199" v="31834" actId="478"/>
          <ac:spMkLst>
            <pc:docMk/>
            <pc:sldMk cId="3940142848" sldId="480"/>
            <ac:spMk id="14" creationId="{A2892A23-4068-B401-8911-20AA2739E980}"/>
          </ac:spMkLst>
        </pc:spChg>
        <pc:spChg chg="mod ord">
          <ac:chgData name="Leonard, Kristen *" userId="a38f7ebc-66e0-4d8c-90e8-f6a5746f45c0" providerId="ADAL" clId="{F81B6161-871A-479F-BB9E-D917F3DB980B}" dt="2025-09-23T21:00:48.662" v="31831" actId="14100"/>
          <ac:spMkLst>
            <pc:docMk/>
            <pc:sldMk cId="3940142848" sldId="480"/>
            <ac:spMk id="24" creationId="{851A810C-8BFA-D415-13C5-11B2D29CE19D}"/>
          </ac:spMkLst>
        </pc:spChg>
        <pc:spChg chg="del">
          <ac:chgData name="Leonard, Kristen *" userId="a38f7ebc-66e0-4d8c-90e8-f6a5746f45c0" providerId="ADAL" clId="{F81B6161-871A-479F-BB9E-D917F3DB980B}" dt="2025-09-23T21:00:01.331" v="31810" actId="478"/>
          <ac:spMkLst>
            <pc:docMk/>
            <pc:sldMk cId="3940142848" sldId="480"/>
            <ac:spMk id="25" creationId="{22F4EDC1-90BC-A9C2-973D-5825AEB8448C}"/>
          </ac:spMkLst>
        </pc:spChg>
        <pc:picChg chg="add del mod">
          <ac:chgData name="Leonard, Kristen *" userId="a38f7ebc-66e0-4d8c-90e8-f6a5746f45c0" providerId="ADAL" clId="{F81B6161-871A-479F-BB9E-D917F3DB980B}" dt="2025-09-23T21:00:21.717" v="31823" actId="478"/>
          <ac:picMkLst>
            <pc:docMk/>
            <pc:sldMk cId="3940142848" sldId="480"/>
            <ac:picMk id="7" creationId="{F9BB8D1E-03AA-03A2-4358-E91E3B7995B4}"/>
          </ac:picMkLst>
        </pc:picChg>
        <pc:picChg chg="del">
          <ac:chgData name="Leonard, Kristen *" userId="a38f7ebc-66e0-4d8c-90e8-f6a5746f45c0" providerId="ADAL" clId="{F81B6161-871A-479F-BB9E-D917F3DB980B}" dt="2025-09-23T21:00:09.250" v="31816" actId="478"/>
          <ac:picMkLst>
            <pc:docMk/>
            <pc:sldMk cId="3940142848" sldId="480"/>
            <ac:picMk id="9" creationId="{19170E2B-C605-CE77-07B4-899AEF0BD634}"/>
          </ac:picMkLst>
        </pc:picChg>
        <pc:picChg chg="add mod">
          <ac:chgData name="Leonard, Kristen *" userId="a38f7ebc-66e0-4d8c-90e8-f6a5746f45c0" providerId="ADAL" clId="{F81B6161-871A-479F-BB9E-D917F3DB980B}" dt="2025-09-23T21:00:31.637" v="31827" actId="14100"/>
          <ac:picMkLst>
            <pc:docMk/>
            <pc:sldMk cId="3940142848" sldId="480"/>
            <ac:picMk id="10" creationId="{293E988A-F97C-0818-77B4-0BAE80AE8136}"/>
          </ac:picMkLst>
        </pc:picChg>
        <pc:picChg chg="del">
          <ac:chgData name="Leonard, Kristen *" userId="a38f7ebc-66e0-4d8c-90e8-f6a5746f45c0" providerId="ADAL" clId="{F81B6161-871A-479F-BB9E-D917F3DB980B}" dt="2025-09-23T21:00:00.194" v="31809" actId="478"/>
          <ac:picMkLst>
            <pc:docMk/>
            <pc:sldMk cId="3940142848" sldId="480"/>
            <ac:picMk id="21" creationId="{21097DBA-DECC-3C30-AB1A-37815CE96355}"/>
          </ac:picMkLst>
        </pc:picChg>
        <pc:cxnChg chg="del mod">
          <ac:chgData name="Leonard, Kristen *" userId="a38f7ebc-66e0-4d8c-90e8-f6a5746f45c0" providerId="ADAL" clId="{F81B6161-871A-479F-BB9E-D917F3DB980B}" dt="2025-09-23T21:00:07.846" v="31815" actId="478"/>
          <ac:cxnSpMkLst>
            <pc:docMk/>
            <pc:sldMk cId="3940142848" sldId="480"/>
            <ac:cxnSpMk id="17" creationId="{0F4C2F33-1926-0A47-24D4-06BF4C0440B4}"/>
          </ac:cxnSpMkLst>
        </pc:cxnChg>
        <pc:cxnChg chg="del mod">
          <ac:chgData name="Leonard, Kristen *" userId="a38f7ebc-66e0-4d8c-90e8-f6a5746f45c0" providerId="ADAL" clId="{F81B6161-871A-479F-BB9E-D917F3DB980B}" dt="2025-09-23T21:00:03.136" v="31812" actId="478"/>
          <ac:cxnSpMkLst>
            <pc:docMk/>
            <pc:sldMk cId="3940142848" sldId="480"/>
            <ac:cxnSpMk id="20" creationId="{6CC04F23-0399-17AA-9C4A-4D12FCE49D70}"/>
          </ac:cxnSpMkLst>
        </pc:cxnChg>
        <pc:cxnChg chg="del mod">
          <ac:chgData name="Leonard, Kristen *" userId="a38f7ebc-66e0-4d8c-90e8-f6a5746f45c0" providerId="ADAL" clId="{F81B6161-871A-479F-BB9E-D917F3DB980B}" dt="2025-09-23T21:00:04.309" v="31813" actId="478"/>
          <ac:cxnSpMkLst>
            <pc:docMk/>
            <pc:sldMk cId="3940142848" sldId="480"/>
            <ac:cxnSpMk id="23" creationId="{30A5BC1F-41BC-87D4-AF1A-7FA0EA95B830}"/>
          </ac:cxnSpMkLst>
        </pc:cxnChg>
      </pc:sldChg>
      <pc:sldChg chg="addSp delSp modSp add mod">
        <pc:chgData name="Leonard, Kristen *" userId="a38f7ebc-66e0-4d8c-90e8-f6a5746f45c0" providerId="ADAL" clId="{F81B6161-871A-479F-BB9E-D917F3DB980B}" dt="2025-09-23T21:03:30.551" v="32088" actId="14100"/>
        <pc:sldMkLst>
          <pc:docMk/>
          <pc:sldMk cId="737739680" sldId="481"/>
        </pc:sldMkLst>
        <pc:spChg chg="add mod">
          <ac:chgData name="Leonard, Kristen *" userId="a38f7ebc-66e0-4d8c-90e8-f6a5746f45c0" providerId="ADAL" clId="{F81B6161-871A-479F-BB9E-D917F3DB980B}" dt="2025-09-23T21:03:19.007" v="32085" actId="1076"/>
          <ac:spMkLst>
            <pc:docMk/>
            <pc:sldMk cId="737739680" sldId="481"/>
            <ac:spMk id="8" creationId="{E84F948E-FA13-5798-51BE-1051991C3907}"/>
          </ac:spMkLst>
        </pc:spChg>
        <pc:spChg chg="add mod">
          <ac:chgData name="Leonard, Kristen *" userId="a38f7ebc-66e0-4d8c-90e8-f6a5746f45c0" providerId="ADAL" clId="{F81B6161-871A-479F-BB9E-D917F3DB980B}" dt="2025-09-23T21:02:45.369" v="32019" actId="1076"/>
          <ac:spMkLst>
            <pc:docMk/>
            <pc:sldMk cId="737739680" sldId="481"/>
            <ac:spMk id="9" creationId="{5125DBEE-C628-B246-63ED-A9FE82E13951}"/>
          </ac:spMkLst>
        </pc:spChg>
        <pc:spChg chg="add mod">
          <ac:chgData name="Leonard, Kristen *" userId="a38f7ebc-66e0-4d8c-90e8-f6a5746f45c0" providerId="ADAL" clId="{F81B6161-871A-479F-BB9E-D917F3DB980B}" dt="2025-09-23T21:03:30.551" v="32088" actId="14100"/>
          <ac:spMkLst>
            <pc:docMk/>
            <pc:sldMk cId="737739680" sldId="481"/>
            <ac:spMk id="11" creationId="{ADFE6D6F-7C51-0B6D-ABDB-C3B1E6D75E4A}"/>
          </ac:spMkLst>
        </pc:spChg>
        <pc:spChg chg="del">
          <ac:chgData name="Leonard, Kristen *" userId="a38f7ebc-66e0-4d8c-90e8-f6a5746f45c0" providerId="ADAL" clId="{F81B6161-871A-479F-BB9E-D917F3DB980B}" dt="2025-09-23T21:01:16.847" v="31844" actId="478"/>
          <ac:spMkLst>
            <pc:docMk/>
            <pc:sldMk cId="737739680" sldId="481"/>
            <ac:spMk id="24" creationId="{F97D8096-CCCA-67DC-4C8B-82A1C6897FE1}"/>
          </ac:spMkLst>
        </pc:spChg>
        <pc:picChg chg="add mod">
          <ac:chgData name="Leonard, Kristen *" userId="a38f7ebc-66e0-4d8c-90e8-f6a5746f45c0" providerId="ADAL" clId="{F81B6161-871A-479F-BB9E-D917F3DB980B}" dt="2025-09-23T21:01:24.818" v="31847" actId="1076"/>
          <ac:picMkLst>
            <pc:docMk/>
            <pc:sldMk cId="737739680" sldId="481"/>
            <ac:picMk id="7" creationId="{0000D057-B516-C8F0-EBC4-513E0AEFAA4F}"/>
          </ac:picMkLst>
        </pc:picChg>
        <pc:picChg chg="del">
          <ac:chgData name="Leonard, Kristen *" userId="a38f7ebc-66e0-4d8c-90e8-f6a5746f45c0" providerId="ADAL" clId="{F81B6161-871A-479F-BB9E-D917F3DB980B}" dt="2025-09-23T21:01:04.497" v="31836" actId="478"/>
          <ac:picMkLst>
            <pc:docMk/>
            <pc:sldMk cId="737739680" sldId="481"/>
            <ac:picMk id="10" creationId="{F6FA9350-D566-B85C-1F50-580D94570D4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950B3A-596A-924C-898B-8C3438F6E30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CFF509-A137-BE4A-850B-DAE2751308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B61ED5-9BAA-024F-8856-634509825778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8590D1-8102-5249-A8FA-01F11C3B0B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5423EE-F1F7-EB46-843C-7D4B764D2AD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641231-0D6C-7A46-BEC6-119191C24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857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63E50D-9837-47AF-A99E-4AF8A6DA2B87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ED736-E97B-4BC0-9161-0F155192A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910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C552F7A-5A9C-4209-AE51-A91CFA1817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152" y="5147"/>
            <a:ext cx="12178499" cy="6850406"/>
          </a:xfrm>
          <a:prstGeom prst="rect">
            <a:avLst/>
          </a:prstGeom>
        </p:spPr>
      </p:pic>
      <p:pic>
        <p:nvPicPr>
          <p:cNvPr id="12" name="Graphic 11" descr="Logo for U.S. Department of Health and Human Services. &#10;Logo for U.S. Food and Drug Administration. ">
            <a:extLst>
              <a:ext uri="{FF2B5EF4-FFF2-40B4-BE49-F238E27FC236}">
                <a16:creationId xmlns:a16="http://schemas.microsoft.com/office/drawing/2014/main" id="{CF72FC16-3350-408C-A562-9471D24FE2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12250"/>
          <a:stretch/>
        </p:blipFill>
        <p:spPr>
          <a:xfrm>
            <a:off x="330199" y="5098625"/>
            <a:ext cx="4602159" cy="11024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3B917F-7813-43E4-A8B9-0B9B3BA47F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199" y="-1497807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Cover Page</a:t>
            </a:r>
          </a:p>
        </p:txBody>
      </p:sp>
    </p:spTree>
    <p:extLst>
      <p:ext uri="{BB962C8B-B14F-4D97-AF65-F5344CB8AC3E}">
        <p14:creationId xmlns:p14="http://schemas.microsoft.com/office/powerpoint/2010/main" val="1532343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95898B-20FB-6446-B900-F7A83C1FE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050" y="442400"/>
            <a:ext cx="439511" cy="52920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BFBC38-75CA-A44C-A9FD-C3176D69D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ACF0B-5CAD-45DA-A4A3-921186D17866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D9AE2-9232-2646-963E-214DBDA77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64CC0D-2655-0C41-8B1D-74329726C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94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6988797-1F1B-4B04-8A4C-C7448A92D4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199" y="-1325563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Quote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5F9D0-007D-4DE0-8E22-F403BEF54F7D}"/>
              </a:ext>
            </a:extLst>
          </p:cNvPr>
          <p:cNvSpPr txBox="1"/>
          <p:nvPr userDrawn="1"/>
        </p:nvSpPr>
        <p:spPr>
          <a:xfrm>
            <a:off x="1714500" y="1463674"/>
            <a:ext cx="7048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dirty="0">
                <a:solidFill>
                  <a:srgbClr val="75757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0D9ABF-E45E-464F-B292-D0DEBD6669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96460" y="2409825"/>
            <a:ext cx="7226300" cy="1746250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600" b="1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lnSpc>
                <a:spcPct val="110000"/>
              </a:lnSpc>
              <a:buNone/>
              <a:defRPr sz="3600" b="1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lnSpc>
                <a:spcPct val="110000"/>
              </a:lnSpc>
              <a:buNone/>
              <a:defRPr sz="3600" b="1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lnSpc>
                <a:spcPct val="110000"/>
              </a:lnSpc>
              <a:buNone/>
              <a:defRPr sz="3600" b="1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lnSpc>
                <a:spcPct val="110000"/>
              </a:lnSpc>
              <a:buNone/>
              <a:defRPr sz="3600" b="1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30743C-8D35-4D62-9118-28C8C56225A7}"/>
              </a:ext>
            </a:extLst>
          </p:cNvPr>
          <p:cNvSpPr txBox="1"/>
          <p:nvPr userDrawn="1"/>
        </p:nvSpPr>
        <p:spPr>
          <a:xfrm>
            <a:off x="9163050" y="3618142"/>
            <a:ext cx="7048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dirty="0">
                <a:solidFill>
                  <a:srgbClr val="75757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CE988A-DF04-4686-BF17-A716DB03D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534E-8EBA-4913-B113-93D523444FFF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19FC3-1BC1-4751-B9EA-E760893A1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BEFA13-4BB7-4CE8-A0EE-F367DEDA3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757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Logo for U.S. Department of Health and Human Services. &#10;Logo for U.S. Food and Drug Administration. ">
            <a:extLst>
              <a:ext uri="{FF2B5EF4-FFF2-40B4-BE49-F238E27FC236}">
                <a16:creationId xmlns:a16="http://schemas.microsoft.com/office/drawing/2014/main" id="{F4DDB8C6-2158-C04E-9109-1CA098FDC9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6814"/>
          <a:stretch/>
        </p:blipFill>
        <p:spPr>
          <a:xfrm>
            <a:off x="8467725" y="435140"/>
            <a:ext cx="3291008" cy="777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5255ED-F3DE-5444-B1B0-EA9F805D4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8117" y="2063135"/>
            <a:ext cx="10249321" cy="1276966"/>
          </a:xfrm>
        </p:spPr>
        <p:txBody>
          <a:bodyPr anchor="t">
            <a:normAutofit/>
          </a:bodyPr>
          <a:lstStyle>
            <a:lvl1pPr algn="l">
              <a:lnSpc>
                <a:spcPts val="4600"/>
              </a:lnSpc>
              <a:defRPr sz="4600">
                <a:solidFill>
                  <a:srgbClr val="75757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71E5E4-AEAB-7045-802A-58FDBF707C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0266" y="3399650"/>
            <a:ext cx="9144000" cy="1963658"/>
          </a:xfrm>
        </p:spPr>
        <p:txBody>
          <a:bodyPr/>
          <a:lstStyle>
            <a:lvl1pPr marL="0" indent="0" algn="l">
              <a:lnSpc>
                <a:spcPts val="2600"/>
              </a:lnSpc>
              <a:buNone/>
              <a:defRPr sz="2400" b="1" i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26243-5242-9517-D42B-38EFA68EE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2904" y="6399891"/>
            <a:ext cx="2743200" cy="365125"/>
          </a:xfrm>
        </p:spPr>
        <p:txBody>
          <a:bodyPr/>
          <a:lstStyle/>
          <a:p>
            <a:fld id="{90C38655-199D-4251-89E5-865B82BC8E6C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69A1969-697B-A0BF-DB30-1D320A37E88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99892"/>
            <a:ext cx="2743200" cy="365125"/>
          </a:xfrm>
        </p:spPr>
        <p:txBody>
          <a:bodyPr/>
          <a:lstStyle/>
          <a:p>
            <a:fld id="{2C451916-448D-084F-871F-01BF4E2B7E7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375FF29-B730-A085-3906-471DE156F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39741" y="6399892"/>
            <a:ext cx="4114800" cy="365125"/>
          </a:xfrm>
        </p:spPr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138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CAB24A0-D399-2F4E-ABAD-264562B8F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1053659"/>
            <a:ext cx="10515600" cy="548640"/>
          </a:xfrm>
        </p:spPr>
        <p:txBody>
          <a:bodyPr numCol="1"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D58A2-8FD2-6C45-8EA3-962D1AB05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28114-4E92-6842-BC76-CDB5D5577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BFAF6-0854-4643-8110-60CE8A51721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EEDA0-A28D-AD46-AA0D-1903C0CFE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8B6AC6-C374-AD45-8C95-D652F64BA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050" y="442400"/>
            <a:ext cx="439511" cy="52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045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C04EDB7-583C-B041-8ED4-5F1403CA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050" y="442400"/>
            <a:ext cx="439511" cy="52920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EDD7E31-402C-8B47-99BD-D4428D83D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8117" y="2063135"/>
            <a:ext cx="10249321" cy="1276966"/>
          </a:xfrm>
        </p:spPr>
        <p:txBody>
          <a:bodyPr anchor="t">
            <a:normAutofit/>
          </a:bodyPr>
          <a:lstStyle>
            <a:lvl1pPr algn="l">
              <a:lnSpc>
                <a:spcPts val="4600"/>
              </a:lnSpc>
              <a:defRPr sz="4600">
                <a:solidFill>
                  <a:srgbClr val="007DBB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0BC718-3BD8-644E-8D63-9C1B0F7678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0266" y="3399650"/>
            <a:ext cx="9144000" cy="1963658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rgbClr val="7878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C21EB-718D-A646-B242-08F44CBBC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F0664-E376-4DA1-82B9-739BA9A2E335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F3C57-19F2-D441-B1AA-FB07A18ED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D573A-E463-4148-AA4A-9BA1A19FA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666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B95B44C-7330-4890-9B33-817560A574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1771" y="-67384"/>
            <a:ext cx="12437729" cy="69927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07DBCD-A955-4521-B202-8349ADC5D5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322050" y="442774"/>
            <a:ext cx="439511" cy="52845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EDD7E31-402C-8B47-99BD-D4428D83D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8117" y="2063135"/>
            <a:ext cx="10249321" cy="1276966"/>
          </a:xfrm>
        </p:spPr>
        <p:txBody>
          <a:bodyPr anchor="t">
            <a:norm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0BC718-3BD8-644E-8D63-9C1B0F7678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0266" y="3399650"/>
            <a:ext cx="9144000" cy="1963658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5621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4EB543-71F1-BB41-81DB-6ACC7FDCE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050" y="442400"/>
            <a:ext cx="439511" cy="529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31107-C800-C447-BB00-46CE40BF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1053659"/>
            <a:ext cx="10515600" cy="548640"/>
          </a:xfrm>
        </p:spPr>
        <p:txBody>
          <a:bodyPr numCol="1"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BFA71-C67A-5248-BF63-03BF43B66A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6440" y="1675497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49811F-8E05-AA4E-9E43-B38B0CCEB9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2579" y="1675497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4B535-29AA-2042-A100-C11ED10BD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1666-14B0-4CDF-80FC-95201AC9629B}" type="datetime4">
              <a:rPr lang="en-US" smtClean="0"/>
              <a:t>September 24, 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4EDAB4-1026-7D4D-A1D7-40513CB43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79B00-907C-444C-8AEB-C0FFB2DE2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015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4EB543-71F1-BB41-81DB-6ACC7FDCE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050" y="442400"/>
            <a:ext cx="439511" cy="529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31107-C800-C447-BB00-46CE40BF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1053659"/>
            <a:ext cx="10515600" cy="548640"/>
          </a:xfrm>
        </p:spPr>
        <p:txBody>
          <a:bodyPr numCol="1"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BFA71-C67A-5248-BF63-03BF43B66A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6440" y="1675497"/>
            <a:ext cx="32004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49811F-8E05-AA4E-9E43-B38B0CCEB9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26745" y="1675497"/>
            <a:ext cx="32004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BD6D41F-C468-43FE-8673-96D2E5AB062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47050" y="1675497"/>
            <a:ext cx="3200400" cy="43525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4B535-29AA-2042-A100-C11ED10BD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0ECA-3815-4BA2-907C-678C029AE4F0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4EDAB4-1026-7D4D-A1D7-40513CB43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79B00-907C-444C-8AEB-C0FFB2DE2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026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4EB543-71F1-BB41-81DB-6ACC7FDCE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050" y="442400"/>
            <a:ext cx="439511" cy="529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31107-C800-C447-BB00-46CE40BF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1053659"/>
            <a:ext cx="10515600" cy="548640"/>
          </a:xfrm>
        </p:spPr>
        <p:txBody>
          <a:bodyPr numCol="1" anchor="t"/>
          <a:lstStyle>
            <a:lvl1pPr>
              <a:defRPr>
                <a:solidFill>
                  <a:srgbClr val="007DBB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BFA71-C67A-5248-BF63-03BF43B66A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6440" y="1675497"/>
            <a:ext cx="3200400" cy="365760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49811F-8E05-AA4E-9E43-B38B0CCEB9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26745" y="1675497"/>
            <a:ext cx="3200400" cy="365760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BD6D41F-C468-43FE-8673-96D2E5AB062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47050" y="1675497"/>
            <a:ext cx="3200400" cy="365760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4B535-29AA-2042-A100-C11ED10BD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065B1-CD1F-46F0-B6E6-34DDA8C63294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4EDAB4-1026-7D4D-A1D7-40513CB43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79B00-907C-444C-8AEB-C0FFB2DE2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4F535C3-8186-4FE5-88AD-943359257A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6462" y="5422900"/>
            <a:ext cx="3200377" cy="274320"/>
          </a:xfrm>
        </p:spPr>
        <p:txBody>
          <a:bodyPr lIns="0">
            <a:noAutofit/>
          </a:bodyPr>
          <a:lstStyle>
            <a:lvl1pPr marL="0" indent="0" algn="l">
              <a:buNone/>
              <a:defRPr sz="120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20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>
              <a:buNone/>
              <a:defRPr sz="120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>
              <a:buNone/>
              <a:defRPr sz="120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>
              <a:buNone/>
              <a:defRPr sz="120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349AD48-E355-4D85-A5B9-FB2C104271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25963" y="5422900"/>
            <a:ext cx="3200400" cy="274320"/>
          </a:xfrm>
        </p:spPr>
        <p:txBody>
          <a:bodyPr vert="horz" lIns="0" tIns="45720" rIns="91440" bIns="45720" rtlCol="0">
            <a:noAutofit/>
          </a:bodyPr>
          <a:lstStyle>
            <a:lvl1pPr marL="0" indent="0" algn="l">
              <a:buNone/>
              <a:defRPr lang="en-US" sz="1200" smtClean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lang="en-US" sz="1200" smtClean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lang="en-US" sz="1200" smtClean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lang="en-US" sz="1200" smtClean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lang="en-US" sz="120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228600" lvl="0" indent="-22860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7831B7C-0690-4D86-813C-3EC2A0013E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47050" y="5422900"/>
            <a:ext cx="3200400" cy="274320"/>
          </a:xfrm>
        </p:spPr>
        <p:txBody>
          <a:bodyPr vert="horz" lIns="0" tIns="45720" rIns="91440" bIns="45720" rtlCol="0">
            <a:noAutofit/>
          </a:bodyPr>
          <a:lstStyle>
            <a:lvl1pPr marL="0" indent="0" algn="l">
              <a:buNone/>
              <a:defRPr lang="en-US" sz="1200" smtClean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lang="en-US" sz="1200" smtClean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lang="en-US" sz="1200" smtClean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lang="en-US" sz="1200" smtClean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lang="en-US" sz="120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228600" lvl="0" indent="-22860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7455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19610-83C7-3D4A-A4A5-4F86D0BA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7733A5-E61B-484A-98BB-EF495F331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2BBCD-C84B-484F-B0CB-510301F81D89}" type="datetime4">
              <a:rPr lang="en-US" smtClean="0"/>
              <a:t>September 24,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3D9225-69CC-F845-BFAC-B0755ABB1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584432-1700-4F44-80E3-B4BFA4427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E6E2E3-6AFA-934A-9EBE-15A1044B7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050" y="442400"/>
            <a:ext cx="439511" cy="52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30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006D43-080D-8F4F-9ADF-A49BB6C92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199" y="607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51461-AF4C-1F43-AEEA-79424D0C6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585" y="1673224"/>
            <a:ext cx="10192657" cy="391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47AA2-6BFE-F04A-8258-381B24A99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2904" y="63998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88DB96F-C361-40C7-A11A-A33DD600FC3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F60DE-F467-5A4D-97D4-1ED60328B1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9989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0" i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C451916-448D-084F-871F-01BF4E2B7E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057A9-0926-7841-86C9-8895334BDF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39741" y="639989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96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49" r:id="rId2"/>
    <p:sldLayoutId id="2147483650" r:id="rId3"/>
    <p:sldLayoutId id="2147483651" r:id="rId4"/>
    <p:sldLayoutId id="2147483666" r:id="rId5"/>
    <p:sldLayoutId id="2147483652" r:id="rId6"/>
    <p:sldLayoutId id="2147483660" r:id="rId7"/>
    <p:sldLayoutId id="2147483665" r:id="rId8"/>
    <p:sldLayoutId id="2147483654" r:id="rId9"/>
    <p:sldLayoutId id="2147483655" r:id="rId10"/>
    <p:sldLayoutId id="214748366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rgbClr val="007DBB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DBB"/>
        </a:buClr>
        <a:buFont typeface="Wingdings" pitchFamily="2" charset="2"/>
        <a:buChar char="§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DBB"/>
        </a:buClr>
        <a:buFont typeface="Wingdings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DBB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DBB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DBB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httk/index.html" TargetMode="External"/><Relationship Id="rId2" Type="http://schemas.openxmlformats.org/officeDocument/2006/relationships/hyperlink" Target="https://github.com/USEPA/CompTox-ExpoCast-httk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4C9C1B-33C2-A717-1F50-66310672A8ED}"/>
              </a:ext>
            </a:extLst>
          </p:cNvPr>
          <p:cNvSpPr txBox="1"/>
          <p:nvPr/>
        </p:nvSpPr>
        <p:spPr>
          <a:xfrm>
            <a:off x="1318082" y="6206153"/>
            <a:ext cx="3883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Foods Program</a:t>
            </a:r>
          </a:p>
        </p:txBody>
      </p:sp>
    </p:spTree>
    <p:extLst>
      <p:ext uri="{BB962C8B-B14F-4D97-AF65-F5344CB8AC3E}">
        <p14:creationId xmlns:p14="http://schemas.microsoft.com/office/powerpoint/2010/main" val="1212912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3B1A3-9FE5-FA38-5142-F231CE318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Structure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EA01B-C901-5589-4CD3-BB2798CC8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2034EF-EB8D-CFB8-D723-D4325FEA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C1E851-6E8B-4475-FA3A-BD98E2C56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CA88E0-12BA-1220-B6A0-9DEE40692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56" y="3751372"/>
            <a:ext cx="10859441" cy="77730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1CC525-E9E9-B28A-2407-B64B33E6FB9E}"/>
              </a:ext>
            </a:extLst>
          </p:cNvPr>
          <p:cNvCxnSpPr>
            <a:cxnSpLocks/>
          </p:cNvCxnSpPr>
          <p:nvPr/>
        </p:nvCxnSpPr>
        <p:spPr>
          <a:xfrm flipV="1">
            <a:off x="5742331" y="3132699"/>
            <a:ext cx="0" cy="6492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55613D-659B-4D9B-86C8-AF2FC1438531}"/>
              </a:ext>
            </a:extLst>
          </p:cNvPr>
          <p:cNvCxnSpPr>
            <a:cxnSpLocks/>
          </p:cNvCxnSpPr>
          <p:nvPr/>
        </p:nvCxnSpPr>
        <p:spPr>
          <a:xfrm>
            <a:off x="7161645" y="4229291"/>
            <a:ext cx="0" cy="6499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3F2C494-D154-44C7-682E-E40FF8CF8AF4}"/>
              </a:ext>
            </a:extLst>
          </p:cNvPr>
          <p:cNvCxnSpPr>
            <a:cxnSpLocks/>
          </p:cNvCxnSpPr>
          <p:nvPr/>
        </p:nvCxnSpPr>
        <p:spPr>
          <a:xfrm>
            <a:off x="10478586" y="4229291"/>
            <a:ext cx="0" cy="6499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175C697-4699-D368-F117-9290D4760B1F}"/>
              </a:ext>
            </a:extLst>
          </p:cNvPr>
          <p:cNvCxnSpPr>
            <a:cxnSpLocks/>
          </p:cNvCxnSpPr>
          <p:nvPr/>
        </p:nvCxnSpPr>
        <p:spPr>
          <a:xfrm flipV="1">
            <a:off x="8895017" y="3132699"/>
            <a:ext cx="0" cy="6492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7960355-FEB1-7A08-DE32-78B19B8065C2}"/>
              </a:ext>
            </a:extLst>
          </p:cNvPr>
          <p:cNvSpPr txBox="1"/>
          <p:nvPr/>
        </p:nvSpPr>
        <p:spPr>
          <a:xfrm>
            <a:off x="2650406" y="4881011"/>
            <a:ext cx="1808508" cy="9233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species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A6BA5A-A5E5-7A18-3500-77FDF809AD13}"/>
              </a:ext>
            </a:extLst>
          </p:cNvPr>
          <p:cNvSpPr txBox="1"/>
          <p:nvPr/>
        </p:nvSpPr>
        <p:spPr>
          <a:xfrm>
            <a:off x="3995394" y="2198165"/>
            <a:ext cx="3897029" cy="9233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model and model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in silico parameter preference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Specify dosing scenario/parameters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82BF90-82A7-3BAC-3791-B7ACC407F06D}"/>
              </a:ext>
            </a:extLst>
          </p:cNvPr>
          <p:cNvSpPr txBox="1"/>
          <p:nvPr/>
        </p:nvSpPr>
        <p:spPr>
          <a:xfrm>
            <a:off x="5213130" y="4871995"/>
            <a:ext cx="3202993" cy="9233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preloaded compounds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Upload new compounds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Upload other 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405BAC-89B4-FF2D-E14F-0027DEBFB7A1}"/>
              </a:ext>
            </a:extLst>
          </p:cNvPr>
          <p:cNvSpPr txBox="1"/>
          <p:nvPr/>
        </p:nvSpPr>
        <p:spPr>
          <a:xfrm>
            <a:off x="8305953" y="1814573"/>
            <a:ext cx="3508846" cy="12003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model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model solver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bioavailability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Specify output parameters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F1B3D0-62CC-66FE-3FE2-0FEE32614BB6}"/>
              </a:ext>
            </a:extLst>
          </p:cNvPr>
          <p:cNvSpPr txBox="1"/>
          <p:nvPr/>
        </p:nvSpPr>
        <p:spPr>
          <a:xfrm>
            <a:off x="8927338" y="4871995"/>
            <a:ext cx="2994153" cy="646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simulation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Outputted plots and tables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0A57532-AB7D-B90A-62EE-83AE7D6762E4}"/>
              </a:ext>
            </a:extLst>
          </p:cNvPr>
          <p:cNvCxnSpPr>
            <a:cxnSpLocks/>
          </p:cNvCxnSpPr>
          <p:nvPr/>
        </p:nvCxnSpPr>
        <p:spPr>
          <a:xfrm>
            <a:off x="3898492" y="4222053"/>
            <a:ext cx="0" cy="6499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458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CACEF-7AAC-41FD-330C-29C8B5A65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4" y="859659"/>
            <a:ext cx="10515600" cy="548640"/>
          </a:xfrm>
        </p:spPr>
        <p:txBody>
          <a:bodyPr/>
          <a:lstStyle/>
          <a:p>
            <a:r>
              <a:rPr lang="en-US" dirty="0"/>
              <a:t>Getting Help and Reporting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5B37-C4FC-F0E5-14B0-3A1B02BA5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067" y="1804578"/>
            <a:ext cx="10429866" cy="975704"/>
          </a:xfrm>
        </p:spPr>
        <p:txBody>
          <a:bodyPr>
            <a:normAutofit/>
          </a:bodyPr>
          <a:lstStyle/>
          <a:p>
            <a:r>
              <a:rPr lang="en-US" sz="2400" dirty="0"/>
              <a:t>README file (https://github.com/KristenWindoloski/ToCS)</a:t>
            </a:r>
          </a:p>
          <a:p>
            <a:r>
              <a:rPr lang="en-US" sz="2400" dirty="0"/>
              <a:t>Vignettes (https://github.com/KristenWindoloski/ToCS/tree/main/vignettes)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6CBD4-3148-DF33-A4F4-652BB0AED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A57443-26BB-0C29-BF45-3152CEEF8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F80CF-AB8F-AC2E-E99C-FFED8FD22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8" name="Picture 7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3D5B5A6B-B553-4224-0C3A-C89570D56C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256"/>
          <a:stretch>
            <a:fillRect/>
          </a:stretch>
        </p:blipFill>
        <p:spPr>
          <a:xfrm>
            <a:off x="559006" y="2841169"/>
            <a:ext cx="7981879" cy="33415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41CEE4-2FB1-63AB-2751-B7AD83708199}"/>
              </a:ext>
            </a:extLst>
          </p:cNvPr>
          <p:cNvCxnSpPr>
            <a:cxnSpLocks/>
          </p:cNvCxnSpPr>
          <p:nvPr/>
        </p:nvCxnSpPr>
        <p:spPr>
          <a:xfrm flipH="1">
            <a:off x="8540885" y="5175113"/>
            <a:ext cx="79766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412B25E-7277-49D3-61FB-FE02AEC87404}"/>
              </a:ext>
            </a:extLst>
          </p:cNvPr>
          <p:cNvSpPr txBox="1"/>
          <p:nvPr/>
        </p:nvSpPr>
        <p:spPr>
          <a:xfrm>
            <a:off x="9416376" y="3776161"/>
            <a:ext cx="25159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Click the “New Issue” button if any bugs or errors arise when using ToCS</a:t>
            </a:r>
          </a:p>
        </p:txBody>
      </p:sp>
    </p:spTree>
    <p:extLst>
      <p:ext uri="{BB962C8B-B14F-4D97-AF65-F5344CB8AC3E}">
        <p14:creationId xmlns:p14="http://schemas.microsoft.com/office/powerpoint/2010/main" val="3893894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B9FF2-3ECA-E226-CE63-1C76AF8AF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709831"/>
            <a:ext cx="10515600" cy="548640"/>
          </a:xfrm>
        </p:spPr>
        <p:txBody>
          <a:bodyPr/>
          <a:lstStyle/>
          <a:p>
            <a:r>
              <a:rPr lang="en-US" dirty="0"/>
              <a:t>Limitations &amp; Challenges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866E43-9C86-9A61-3061-846A91F96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191DCB-5653-6ED3-B4AD-9E16B920B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A62CF5-42CF-40E4-E862-A2CCD6A6D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A4C280-41CB-ECCD-9525-B904426B0B26}"/>
              </a:ext>
            </a:extLst>
          </p:cNvPr>
          <p:cNvSpPr txBox="1"/>
          <p:nvPr/>
        </p:nvSpPr>
        <p:spPr>
          <a:xfrm>
            <a:off x="760034" y="1938625"/>
            <a:ext cx="1092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A31B903D-946C-B56D-7B7E-5CA2E3D23A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583" y="1334313"/>
            <a:ext cx="11085089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alt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Generalized models - no chemical-specific physiological components, pathways, or compartments</a:t>
            </a:r>
            <a:br>
              <a:rPr lang="en-GB" alt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GB" altLang="en-US" sz="20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alt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More appropriate for reporting high-throughput preliminary toxicokinetics and risk estimation 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alt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Suggest ToCS be used as an earlier stage analytical software for screening and to guide further chemical studies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GB" altLang="en-US" sz="20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 caution when using the optional in silico parameters, as a different output would be achieved if the parameter data sets were loaded in another order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Challenges users may face: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Uploading data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Entering non-uniform dosing schedule/long lists of numbers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Singular bioactivity data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Plotting customization</a:t>
            </a:r>
            <a:endParaRPr lang="en-GB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352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0F2E7-C088-C799-B42E-23E806485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E39DA-350C-CB81-8303-AE51F539F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709831"/>
            <a:ext cx="10515600" cy="548640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B4F25-6CB5-674C-9502-FB8C271AF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B80F9-0F70-BC70-F5A9-650328D20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C1ABC4-6848-DB2B-B6B7-FA1E82DFA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DE2E2E-8F61-DDF0-25FC-37718F348DBD}"/>
              </a:ext>
            </a:extLst>
          </p:cNvPr>
          <p:cNvSpPr txBox="1"/>
          <p:nvPr/>
        </p:nvSpPr>
        <p:spPr>
          <a:xfrm>
            <a:off x="760034" y="1938625"/>
            <a:ext cx="1092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18E74C6A-594A-9A65-63BE-C8C4E7EC9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034" y="1614297"/>
            <a:ext cx="10515601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Include new httk models into ToCS (PFAS, time-dependent parameter version, and 1</a:t>
            </a:r>
            <a:r>
              <a:rPr lang="en-US" altLang="en-US" sz="2400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</a:t>
            </a:r>
            <a:r>
              <a:rPr lang="en-US" alt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trimester pregnancy models)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Update non-uniform dosing input structure</a:t>
            </a:r>
            <a:br>
              <a:rPr lang="en-US" alt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alt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Estimation of additional parameters</a:t>
            </a:r>
            <a:br>
              <a:rPr lang="en-US" alt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alt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Incorporate user feedback (new analyses and methods, food relevant features, etc.)</a:t>
            </a:r>
            <a:br>
              <a:rPr lang="en-US" alt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alt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Fix programming bugs as needed</a:t>
            </a:r>
            <a:endParaRPr lang="en-GB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294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7466A-E383-6656-21F7-4C75C2452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1339" y="2790517"/>
            <a:ext cx="10249321" cy="1276966"/>
          </a:xfrm>
        </p:spPr>
        <p:txBody>
          <a:bodyPr/>
          <a:lstStyle/>
          <a:p>
            <a:r>
              <a:rPr lang="en-US" dirty="0"/>
              <a:t>An overview of httk and its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AA3A6-5366-0C03-4D3E-ECE7CF974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F0664-E376-4DA1-82B9-739BA9A2E335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EB8EEA-9E4B-B8ED-1627-14E98FD40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5388C1-E1EA-CAB1-F61F-C7C22A157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413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DAC3A-B72E-667D-E0F3-8F2E1701C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C4D31-D3DD-104D-5ABA-A2AB14D6B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56" y="469659"/>
            <a:ext cx="10515600" cy="548640"/>
          </a:xfrm>
        </p:spPr>
        <p:txBody>
          <a:bodyPr/>
          <a:lstStyle/>
          <a:p>
            <a:r>
              <a:rPr lang="en-US" dirty="0"/>
              <a:t>The httk R package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48FE1-BF73-5557-5D67-C3945BBF8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3C06EB-4329-7745-15A9-2853478E9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8DB4C-9DA1-8FBE-7126-C027E5486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99924B-BDC6-0F28-4575-0AF622A6F6F9}"/>
              </a:ext>
            </a:extLst>
          </p:cNvPr>
          <p:cNvSpPr txBox="1"/>
          <p:nvPr/>
        </p:nvSpPr>
        <p:spPr>
          <a:xfrm>
            <a:off x="711509" y="1262271"/>
            <a:ext cx="568812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Built by the U.S. EPA in 2015 and is continually maintained and updated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Provides toxicokinetic analysis models and functions for chemical compounds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Contains chemical data for over 17,000 compounds</a:t>
            </a:r>
            <a:b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Newest version (2.7.0) contains time-varying parameter </a:t>
            </a:r>
            <a:r>
              <a:rPr lang="en-US" sz="2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pbtk</a:t>
            </a: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models, a three-trimester pregnancy model, and a PFAS model</a:t>
            </a:r>
          </a:p>
        </p:txBody>
      </p:sp>
      <p:pic>
        <p:nvPicPr>
          <p:cNvPr id="16" name="Picture 15" descr="Text&#10;&#10;AI-generated content may be incorrect.">
            <a:extLst>
              <a:ext uri="{FF2B5EF4-FFF2-40B4-BE49-F238E27FC236}">
                <a16:creationId xmlns:a16="http://schemas.microsoft.com/office/drawing/2014/main" id="{C5B543FA-BFB6-4EFA-7176-D04B9FD91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957" y="1094492"/>
            <a:ext cx="5165786" cy="522920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42079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CD1FB-C18F-B6EC-EEFD-72034E01D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4183A-182D-A58D-5C90-31FA711FB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56" y="469659"/>
            <a:ext cx="10515600" cy="548640"/>
          </a:xfrm>
        </p:spPr>
        <p:txBody>
          <a:bodyPr/>
          <a:lstStyle/>
          <a:p>
            <a:r>
              <a:rPr lang="en-US" dirty="0"/>
              <a:t>The httk R package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B4A20-F86A-47DC-F4D9-67BC19C31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EB3C8C-1D81-C8FB-6178-BB04052F7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FB272-0641-09CC-59ED-85B4B03A5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60194F-837E-A208-08E9-2A1883863E3C}"/>
              </a:ext>
            </a:extLst>
          </p:cNvPr>
          <p:cNvSpPr txBox="1"/>
          <p:nvPr/>
        </p:nvSpPr>
        <p:spPr>
          <a:xfrm>
            <a:off x="342904" y="1539270"/>
            <a:ext cx="671540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Contains generalized mathematical models (same structure for each chemical, but use of chemical-specific parameters)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Chemical specific parameters include: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vitro intrinsic hepatic clearance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vitro fraction unbound in plasma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Molecular weight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Octanol water partition coefficient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Many others…</a:t>
            </a:r>
          </a:p>
        </p:txBody>
      </p:sp>
      <p:pic>
        <p:nvPicPr>
          <p:cNvPr id="8" name="Picture 7" descr="Diagram&#10;&#10;AI-generated content may be incorrect.">
            <a:extLst>
              <a:ext uri="{FF2B5EF4-FFF2-40B4-BE49-F238E27FC236}">
                <a16:creationId xmlns:a16="http://schemas.microsoft.com/office/drawing/2014/main" id="{C241FF12-9BAD-9706-2520-8B4F87ADB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397" y="2393619"/>
            <a:ext cx="5359319" cy="27699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615BA8-FE72-3E68-9AF3-4D4AC988A914}"/>
              </a:ext>
            </a:extLst>
          </p:cNvPr>
          <p:cNvSpPr txBox="1"/>
          <p:nvPr/>
        </p:nvSpPr>
        <p:spPr>
          <a:xfrm>
            <a:off x="6495222" y="5273917"/>
            <a:ext cx="53593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effectLst/>
                <a:latin typeface="Arial" panose="020B0604020202020204" pitchFamily="34" charset="0"/>
              </a:rPr>
              <a:t>Breen, M., Ring, C.L., Kreutz, A., Goldsmith, M.R. and Wambaugh, J.F. (2021). High-throughput PBTK models for in vitro to in vivo extrapolation. </a:t>
            </a:r>
            <a:r>
              <a:rPr lang="en-US" sz="800" b="0" i="1" dirty="0">
                <a:effectLst/>
                <a:latin typeface="Arial" panose="020B0604020202020204" pitchFamily="34" charset="0"/>
              </a:rPr>
              <a:t>Expert opinion on drug metabolism &amp; toxicology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55529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99B6D-31D5-F126-E2AF-57A784C22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352967"/>
            <a:ext cx="10515600" cy="548640"/>
          </a:xfrm>
        </p:spPr>
        <p:txBody>
          <a:bodyPr/>
          <a:lstStyle/>
          <a:p>
            <a:r>
              <a:rPr lang="en-US" dirty="0"/>
              <a:t>httk Models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F98ADF0-F5CF-F9A8-5D1A-01B0CEE7F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0ECA-3815-4BA2-907C-678C029AE4F0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8D8588-B0F5-079F-739C-BE056D55A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108D04-B7FB-3CD8-7F46-9D4A4196B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9" name="Content Placeholder 8" descr="Icon&#10;&#10;AI-generated content may be incorrect.">
            <a:extLst>
              <a:ext uri="{FF2B5EF4-FFF2-40B4-BE49-F238E27FC236}">
                <a16:creationId xmlns:a16="http://schemas.microsoft.com/office/drawing/2014/main" id="{3872F1FD-3D81-F01A-D0A8-CECCE1BDFD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63" y="1744570"/>
            <a:ext cx="3200400" cy="499715"/>
          </a:xfrm>
          <a:prstGeom prst="rect">
            <a:avLst/>
          </a:prstGeom>
        </p:spPr>
      </p:pic>
      <p:pic>
        <p:nvPicPr>
          <p:cNvPr id="10" name="Content Placeholder 9" descr="Text&#10;&#10;AI-generated content may be incorrect.">
            <a:extLst>
              <a:ext uri="{FF2B5EF4-FFF2-40B4-BE49-F238E27FC236}">
                <a16:creationId xmlns:a16="http://schemas.microsoft.com/office/drawing/2014/main" id="{21BA5F5B-4162-F1B8-E047-589DE8D9AF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424" y="1744570"/>
            <a:ext cx="1956281" cy="4211823"/>
          </a:xfrm>
          <a:prstGeom prst="rect">
            <a:avLst/>
          </a:prstGeom>
        </p:spPr>
      </p:pic>
      <p:pic>
        <p:nvPicPr>
          <p:cNvPr id="69" name="Content Placeholder 68" descr="Text&#10;&#10;AI-generated content may be incorrect.">
            <a:extLst>
              <a:ext uri="{FF2B5EF4-FFF2-40B4-BE49-F238E27FC236}">
                <a16:creationId xmlns:a16="http://schemas.microsoft.com/office/drawing/2014/main" id="{25299059-BA3F-ED07-8063-91884F99C9F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tretch>
            <a:fillRect/>
          </a:stretch>
        </p:blipFill>
        <p:spPr>
          <a:xfrm>
            <a:off x="8390636" y="1674813"/>
            <a:ext cx="2713228" cy="4352925"/>
          </a:xfr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5CCBB73-02BF-FEE7-B453-FF4E08DB10A3}"/>
              </a:ext>
            </a:extLst>
          </p:cNvPr>
          <p:cNvSpPr txBox="1"/>
          <p:nvPr/>
        </p:nvSpPr>
        <p:spPr>
          <a:xfrm>
            <a:off x="1461121" y="1206230"/>
            <a:ext cx="2091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1compartment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9C4F213-0456-5ECD-E108-5ABBF3C0160B}"/>
              </a:ext>
            </a:extLst>
          </p:cNvPr>
          <p:cNvSpPr txBox="1"/>
          <p:nvPr/>
        </p:nvSpPr>
        <p:spPr>
          <a:xfrm>
            <a:off x="5148022" y="1206230"/>
            <a:ext cx="2091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3compartment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91C406F-5B0E-56A3-603B-937B0D0143E8}"/>
              </a:ext>
            </a:extLst>
          </p:cNvPr>
          <p:cNvSpPr txBox="1"/>
          <p:nvPr/>
        </p:nvSpPr>
        <p:spPr>
          <a:xfrm>
            <a:off x="9362978" y="1206230"/>
            <a:ext cx="768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pbtk</a:t>
            </a:r>
            <a:endParaRPr lang="en-US" sz="2400" b="1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206B92A-7740-D25C-0ACA-8FBCBA3DAFEA}"/>
              </a:ext>
            </a:extLst>
          </p:cNvPr>
          <p:cNvGrpSpPr/>
          <p:nvPr/>
        </p:nvGrpSpPr>
        <p:grpSpPr>
          <a:xfrm>
            <a:off x="1423869" y="3429000"/>
            <a:ext cx="2165587" cy="1218648"/>
            <a:chOff x="4513853" y="4593042"/>
            <a:chExt cx="2165587" cy="1218648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4F898156-B3D7-6D91-191F-1B726B9B249A}"/>
                </a:ext>
              </a:extLst>
            </p:cNvPr>
            <p:cNvCxnSpPr>
              <a:cxnSpLocks/>
              <a:endCxn id="78" idx="1"/>
            </p:cNvCxnSpPr>
            <p:nvPr/>
          </p:nvCxnSpPr>
          <p:spPr>
            <a:xfrm>
              <a:off x="4695825" y="4844271"/>
              <a:ext cx="296678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B2766D5-3E11-F07C-DD75-42E83E5B249C}"/>
                </a:ext>
              </a:extLst>
            </p:cNvPr>
            <p:cNvGrpSpPr/>
            <p:nvPr/>
          </p:nvGrpSpPr>
          <p:grpSpPr>
            <a:xfrm>
              <a:off x="4513853" y="4593042"/>
              <a:ext cx="2165587" cy="1218648"/>
              <a:chOff x="4513853" y="4593042"/>
              <a:chExt cx="2165587" cy="1218648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1B080541-89C5-4C12-CF31-A143CF744298}"/>
                  </a:ext>
                </a:extLst>
              </p:cNvPr>
              <p:cNvGrpSpPr/>
              <p:nvPr/>
            </p:nvGrpSpPr>
            <p:grpSpPr>
              <a:xfrm>
                <a:off x="4513853" y="4593042"/>
                <a:ext cx="2165587" cy="1218648"/>
                <a:chOff x="4596376" y="5343525"/>
                <a:chExt cx="2165587" cy="1218648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94E3F80E-2438-059E-1D5A-EC98C106D54F}"/>
                    </a:ext>
                  </a:extLst>
                </p:cNvPr>
                <p:cNvSpPr txBox="1"/>
                <p:nvPr/>
              </p:nvSpPr>
              <p:spPr>
                <a:xfrm>
                  <a:off x="5075026" y="5440865"/>
                  <a:ext cx="160441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Hepatic clearance</a:t>
                  </a: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5F5AC325-271F-79AB-BE54-7379A5840D6B}"/>
                    </a:ext>
                  </a:extLst>
                </p:cNvPr>
                <p:cNvSpPr txBox="1"/>
                <p:nvPr/>
              </p:nvSpPr>
              <p:spPr>
                <a:xfrm>
                  <a:off x="5075026" y="5920139"/>
                  <a:ext cx="168693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Passive glomerular </a:t>
                  </a:r>
                </a:p>
                <a:p>
                  <a:r>
                    <a:rPr lang="en-US" sz="1400" dirty="0"/>
                    <a:t>filtration</a:t>
                  </a: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BB08A73-A285-643C-C1A2-A3F4BFD886A4}"/>
                    </a:ext>
                  </a:extLst>
                </p:cNvPr>
                <p:cNvSpPr/>
                <p:nvPr/>
              </p:nvSpPr>
              <p:spPr>
                <a:xfrm>
                  <a:off x="4596376" y="5343525"/>
                  <a:ext cx="2165587" cy="12186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43DDC2F9-D3A6-A794-F2B0-30212FDA2C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91764" y="5339571"/>
                <a:ext cx="29667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44165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704C4-8686-0819-72D5-1B63CE8A3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995B6-98A3-068C-B9FE-C5CF62DA2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352967"/>
            <a:ext cx="10515600" cy="548640"/>
          </a:xfrm>
        </p:spPr>
        <p:txBody>
          <a:bodyPr/>
          <a:lstStyle/>
          <a:p>
            <a:r>
              <a:rPr lang="en-US" dirty="0"/>
              <a:t>httk Models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73FEB7D-2C97-0933-86A7-0A906B1CC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0ECA-3815-4BA2-907C-678C029AE4F0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A45151-B622-531C-72EE-C67A40B72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EC35D2-FB76-1DF5-4723-03FA46C82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15" name="Picture 14" descr="Diagram&#10;&#10;AI-generated content may be incorrect.">
            <a:extLst>
              <a:ext uri="{FF2B5EF4-FFF2-40B4-BE49-F238E27FC236}">
                <a16:creationId xmlns:a16="http://schemas.microsoft.com/office/drawing/2014/main" id="{3E233737-6CDA-8CA1-F1A6-E453DA68E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19" y="1850988"/>
            <a:ext cx="4714058" cy="4272919"/>
          </a:xfrm>
          <a:prstGeom prst="rect">
            <a:avLst/>
          </a:prstGeom>
        </p:spPr>
      </p:pic>
      <p:pic>
        <p:nvPicPr>
          <p:cNvPr id="19" name="Picture 18" descr="Diagram&#10;&#10;AI-generated content may be incorrect.">
            <a:extLst>
              <a:ext uri="{FF2B5EF4-FFF2-40B4-BE49-F238E27FC236}">
                <a16:creationId xmlns:a16="http://schemas.microsoft.com/office/drawing/2014/main" id="{E328D777-00FE-A194-19D2-C2D80BD5F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780" y="1846921"/>
            <a:ext cx="4187921" cy="4276986"/>
          </a:xfrm>
          <a:prstGeom prst="rect">
            <a:avLst/>
          </a:prstGeom>
        </p:spPr>
      </p:pic>
      <p:sp>
        <p:nvSpPr>
          <p:cNvPr id="22" name="Right Brace 21">
            <a:extLst>
              <a:ext uri="{FF2B5EF4-FFF2-40B4-BE49-F238E27FC236}">
                <a16:creationId xmlns:a16="http://schemas.microsoft.com/office/drawing/2014/main" id="{C5A6ACCF-BDA4-4506-2B49-DB9E49907029}"/>
              </a:ext>
            </a:extLst>
          </p:cNvPr>
          <p:cNvSpPr/>
          <p:nvPr/>
        </p:nvSpPr>
        <p:spPr>
          <a:xfrm rot="16200000">
            <a:off x="4957311" y="-3381322"/>
            <a:ext cx="276225" cy="9876610"/>
          </a:xfrm>
          <a:prstGeom prst="rightBrac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CD2AE5-00B8-4A43-5601-3F7019A6C136}"/>
              </a:ext>
            </a:extLst>
          </p:cNvPr>
          <p:cNvSpPr txBox="1"/>
          <p:nvPr/>
        </p:nvSpPr>
        <p:spPr>
          <a:xfrm>
            <a:off x="3188003" y="1043064"/>
            <a:ext cx="3974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fetal_pbtk model (2</a:t>
            </a:r>
            <a:r>
              <a:rPr lang="en-US" baseline="30000" dirty="0"/>
              <a:t>nd</a:t>
            </a:r>
            <a:r>
              <a:rPr lang="en-US" dirty="0"/>
              <a:t> and 3</a:t>
            </a:r>
            <a:r>
              <a:rPr lang="en-US" baseline="30000" dirty="0"/>
              <a:t>rd</a:t>
            </a:r>
            <a:r>
              <a:rPr lang="en-US" dirty="0"/>
              <a:t> trimesters)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BAE6772-1807-2715-4027-E6415B88BC52}"/>
              </a:ext>
            </a:extLst>
          </p:cNvPr>
          <p:cNvSpPr/>
          <p:nvPr/>
        </p:nvSpPr>
        <p:spPr>
          <a:xfrm>
            <a:off x="2369959" y="5719427"/>
            <a:ext cx="1553454" cy="175879"/>
          </a:xfrm>
          <a:prstGeom prst="roundRect">
            <a:avLst/>
          </a:prstGeom>
          <a:pattFill prst="pct10">
            <a:fgClr>
              <a:schemeClr val="accent5">
                <a:lumMod val="60000"/>
                <a:lumOff val="40000"/>
              </a:schemeClr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Placenta Tissue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3521252-00ED-37D9-66A0-62D665093527}"/>
              </a:ext>
            </a:extLst>
          </p:cNvPr>
          <p:cNvSpPr/>
          <p:nvPr/>
        </p:nvSpPr>
        <p:spPr>
          <a:xfrm>
            <a:off x="2369959" y="5895306"/>
            <a:ext cx="1553454" cy="175879"/>
          </a:xfrm>
          <a:prstGeom prst="roundRect">
            <a:avLst/>
          </a:prstGeom>
          <a:pattFill prst="pct10">
            <a:fgClr>
              <a:schemeClr val="accent5">
                <a:lumMod val="60000"/>
                <a:lumOff val="40000"/>
              </a:schemeClr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Placenta Blood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DB15CC-58D5-82DE-0826-C9315D5A476A}"/>
              </a:ext>
            </a:extLst>
          </p:cNvPr>
          <p:cNvSpPr/>
          <p:nvPr/>
        </p:nvSpPr>
        <p:spPr>
          <a:xfrm>
            <a:off x="5645780" y="3652503"/>
            <a:ext cx="596996" cy="9334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0B7C47-A2B4-2746-9B4F-CF6B77FDBCE6}"/>
              </a:ext>
            </a:extLst>
          </p:cNvPr>
          <p:cNvSpPr txBox="1"/>
          <p:nvPr/>
        </p:nvSpPr>
        <p:spPr>
          <a:xfrm>
            <a:off x="5721864" y="3762082"/>
            <a:ext cx="52091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/>
              <a:t>Fetal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31AEFF60-7F09-B0F5-0D5C-31CAEB651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2435" y="3503622"/>
            <a:ext cx="1711439" cy="96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694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EC3B5-0619-4387-7654-16796F012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53407-A5C4-E8A9-823D-22D41AFFE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352967"/>
            <a:ext cx="10515600" cy="548640"/>
          </a:xfrm>
        </p:spPr>
        <p:txBody>
          <a:bodyPr/>
          <a:lstStyle/>
          <a:p>
            <a:r>
              <a:rPr lang="en-US" dirty="0"/>
              <a:t>httk Models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AF54CCE-E969-C4DA-8A15-07447D55A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0ECA-3815-4BA2-907C-678C029AE4F0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4E29C1-6792-E8B7-F59D-186737674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DA140A-1997-4810-B2DF-69419F686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15" name="Picture 14" descr="Diagram&#10;&#10;AI-generated content may be incorrect.">
            <a:extLst>
              <a:ext uri="{FF2B5EF4-FFF2-40B4-BE49-F238E27FC236}">
                <a16:creationId xmlns:a16="http://schemas.microsoft.com/office/drawing/2014/main" id="{FC8A0C19-C62A-2995-DF78-EB2AEB38D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9" y="2236711"/>
            <a:ext cx="4273119" cy="3873243"/>
          </a:xfrm>
          <a:prstGeom prst="rect">
            <a:avLst/>
          </a:prstGeom>
        </p:spPr>
      </p:pic>
      <p:pic>
        <p:nvPicPr>
          <p:cNvPr id="17" name="Picture 16" descr="A picture containing text&#10;&#10;AI-generated content may be incorrect.">
            <a:extLst>
              <a:ext uri="{FF2B5EF4-FFF2-40B4-BE49-F238E27FC236}">
                <a16:creationId xmlns:a16="http://schemas.microsoft.com/office/drawing/2014/main" id="{BF09F680-4C26-0092-011C-BEA272F81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807" y="3713442"/>
            <a:ext cx="2150386" cy="623981"/>
          </a:xfrm>
          <a:prstGeom prst="rect">
            <a:avLst/>
          </a:prstGeom>
        </p:spPr>
      </p:pic>
      <p:pic>
        <p:nvPicPr>
          <p:cNvPr id="19" name="Picture 18" descr="Diagram&#10;&#10;AI-generated content may be incorrect.">
            <a:extLst>
              <a:ext uri="{FF2B5EF4-FFF2-40B4-BE49-F238E27FC236}">
                <a16:creationId xmlns:a16="http://schemas.microsoft.com/office/drawing/2014/main" id="{4C41491F-E344-58A0-8F8D-B9C164273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2652" y="2232434"/>
            <a:ext cx="3796774" cy="3877520"/>
          </a:xfrm>
          <a:prstGeom prst="rect">
            <a:avLst/>
          </a:prstGeom>
        </p:spPr>
      </p:pic>
      <p:sp>
        <p:nvSpPr>
          <p:cNvPr id="20" name="Right Brace 19">
            <a:extLst>
              <a:ext uri="{FF2B5EF4-FFF2-40B4-BE49-F238E27FC236}">
                <a16:creationId xmlns:a16="http://schemas.microsoft.com/office/drawing/2014/main" id="{1DABF800-557E-825F-0D37-246FF1ADFCAC}"/>
              </a:ext>
            </a:extLst>
          </p:cNvPr>
          <p:cNvSpPr/>
          <p:nvPr/>
        </p:nvSpPr>
        <p:spPr>
          <a:xfrm rot="16200000">
            <a:off x="5957887" y="-4107166"/>
            <a:ext cx="276225" cy="11803788"/>
          </a:xfrm>
          <a:prstGeom prst="rightBrac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19FA41-F6D9-C634-E625-287892904F98}"/>
              </a:ext>
            </a:extLst>
          </p:cNvPr>
          <p:cNvSpPr txBox="1"/>
          <p:nvPr/>
        </p:nvSpPr>
        <p:spPr>
          <a:xfrm>
            <a:off x="4964823" y="1229645"/>
            <a:ext cx="2262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Full_pregnancy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825D55-913B-A7F0-4B2B-BCD9341FCA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3263" y="4719759"/>
            <a:ext cx="1713124" cy="9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801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F57DB-14AC-F165-6E1B-6216B74A9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03B98-75E0-447C-9964-6BA3CA0500CD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3E572B-2B67-BAD5-7B75-4690C0F15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52D540-0F0A-8653-D725-191912146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Human Foods Program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A853B5-C95F-628C-C265-EAC41BD19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0742" y="2063135"/>
            <a:ext cx="11212287" cy="1276966"/>
          </a:xfrm>
        </p:spPr>
        <p:txBody>
          <a:bodyPr>
            <a:normAutofit fontScale="90000"/>
          </a:bodyPr>
          <a:lstStyle/>
          <a:p>
            <a:pPr>
              <a:lnSpc>
                <a:spcPct val="111111"/>
              </a:lnSpc>
            </a:pPr>
            <a:r>
              <a:rPr lang="en-US" dirty="0">
                <a:latin typeface="Merriweather"/>
                <a:cs typeface="Arial"/>
              </a:rPr>
              <a:t>Toxicokinetic Chemical Simulator (ToCS):</a:t>
            </a:r>
            <a:br>
              <a:rPr lang="en-US" dirty="0">
                <a:latin typeface="Merriweather"/>
              </a:rPr>
            </a:br>
            <a:r>
              <a:rPr lang="en-US" dirty="0">
                <a:latin typeface="Merriweather"/>
                <a:cs typeface="Arial"/>
              </a:rPr>
              <a:t>A Graphical User Interface for High-Throughput Chemical Analysis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627813E-7EDF-FC55-6E2D-488E31A530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0265" y="4299857"/>
            <a:ext cx="9987221" cy="1964464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120370"/>
              </a:lnSpc>
            </a:pPr>
            <a:r>
              <a:rPr lang="en-US" dirty="0">
                <a:latin typeface="Helvetica"/>
                <a:cs typeface="Arial"/>
              </a:rPr>
              <a:t>Kristen Leonard</a:t>
            </a:r>
            <a:br>
              <a:rPr lang="en-US" dirty="0">
                <a:latin typeface="Helvetica"/>
              </a:rPr>
            </a:br>
            <a:r>
              <a:rPr lang="en-US" dirty="0">
                <a:latin typeface="Helvetica"/>
                <a:cs typeface="Arial"/>
              </a:rPr>
              <a:t>Contractor</a:t>
            </a:r>
            <a:br>
              <a:rPr lang="en-US" dirty="0">
                <a:latin typeface="Helvetica"/>
              </a:rPr>
            </a:br>
            <a:r>
              <a:rPr lang="en-US" dirty="0">
                <a:latin typeface="Helvetica"/>
                <a:cs typeface="Arial"/>
              </a:rPr>
              <a:t>Office of Scientific Coordination and Computational Sciences (OSCCS)</a:t>
            </a:r>
            <a:endParaRPr lang="en-US" dirty="0"/>
          </a:p>
          <a:p>
            <a:pPr>
              <a:lnSpc>
                <a:spcPct val="120370"/>
              </a:lnSpc>
            </a:pPr>
            <a:r>
              <a:rPr lang="en-US" dirty="0">
                <a:latin typeface="Helvetica"/>
                <a:cs typeface="Arial"/>
              </a:rPr>
              <a:t>October XX, 2025</a:t>
            </a:r>
          </a:p>
        </p:txBody>
      </p:sp>
    </p:spTree>
    <p:extLst>
      <p:ext uri="{BB962C8B-B14F-4D97-AF65-F5344CB8AC3E}">
        <p14:creationId xmlns:p14="http://schemas.microsoft.com/office/powerpoint/2010/main" val="2369739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289C0-F27E-E5EC-E99D-FE688DD8A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4" y="540956"/>
            <a:ext cx="10515600" cy="548640"/>
          </a:xfrm>
        </p:spPr>
        <p:txBody>
          <a:bodyPr/>
          <a:lstStyle/>
          <a:p>
            <a:r>
              <a:rPr lang="en-US" dirty="0"/>
              <a:t>Additional Information on httk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8532A-190F-3C35-C454-4598FD4FE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BE9428-2AAD-E372-F7D4-5BE98639B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315311-52C4-18BA-93AE-7C385F46E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8066FA-40B1-0012-22EA-468245977523}"/>
              </a:ext>
            </a:extLst>
          </p:cNvPr>
          <p:cNvSpPr txBox="1"/>
          <p:nvPr/>
        </p:nvSpPr>
        <p:spPr>
          <a:xfrm>
            <a:off x="342904" y="1262666"/>
            <a:ext cx="1140810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Websites</a:t>
            </a:r>
          </a:p>
          <a:p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https://github.com/USEPA/CompTox-ExpoCast-httk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https://cran.r-project.org/web/packages/httk/index.html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AF387-9C44-CCDF-CB71-DC9911229880}"/>
              </a:ext>
            </a:extLst>
          </p:cNvPr>
          <p:cNvSpPr txBox="1"/>
          <p:nvPr/>
        </p:nvSpPr>
        <p:spPr>
          <a:xfrm>
            <a:off x="342904" y="2605287"/>
            <a:ext cx="11511638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Select Publications</a:t>
            </a:r>
          </a:p>
          <a:p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Breen, M., Ring, C.L., Kreutz, A., Goldsmith, M., and Wambaugh, J.F. (2021). High-throughput PBTK models for in vitro to in vivo extrapolation. 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Expert </a:t>
            </a:r>
            <a:r>
              <a:rPr lang="en-US" sz="1500" i="1" dirty="0" err="1">
                <a:latin typeface="Arial" panose="020B0604020202020204" pitchFamily="34" charset="0"/>
                <a:cs typeface="Arial" panose="020B0604020202020204" pitchFamily="34" charset="0"/>
              </a:rPr>
              <a:t>Opin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. Drug </a:t>
            </a:r>
            <a:r>
              <a:rPr lang="en-US" sz="1500" i="1" dirty="0" err="1">
                <a:latin typeface="Arial" panose="020B0604020202020204" pitchFamily="34" charset="0"/>
                <a:cs typeface="Arial" panose="020B0604020202020204" pitchFamily="34" charset="0"/>
              </a:rPr>
              <a:t>Metab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500" i="1" dirty="0" err="1">
                <a:latin typeface="Arial" panose="020B0604020202020204" pitchFamily="34" charset="0"/>
                <a:cs typeface="Arial" panose="020B0604020202020204" pitchFamily="34" charset="0"/>
              </a:rPr>
              <a:t>Toxicol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17(8)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903–921.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: 10.1080/17425255.2021.1935867.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Breen, M., Wambaugh, J.F., Bernstein, A., Sfeir, M., and Ring, C.L. (2022). Simulating toxicokinetic variability to identify susceptible and highly exposed populations. 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J. Expo. Sci. Environ. Epidemiol.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32(6)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855-863.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: 10.1038/s41370-022-00491-0.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Kapraun, D.F., Sfeir, M., Pearce, R.G., Davidson-Fritz, S.E., Lumen, A., Dallmann, A., et al. (2022). Evaluation of a rapid, generic human gestational dose model. </a:t>
            </a:r>
            <a:r>
              <a:rPr lang="en-US" sz="1500" i="1" dirty="0" err="1">
                <a:latin typeface="Arial" panose="020B0604020202020204" pitchFamily="34" charset="0"/>
                <a:cs typeface="Arial" panose="020B0604020202020204" pitchFamily="34" charset="0"/>
              </a:rPr>
              <a:t>Reprod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500" i="1" dirty="0" err="1">
                <a:latin typeface="Arial" panose="020B0604020202020204" pitchFamily="34" charset="0"/>
                <a:cs typeface="Arial" panose="020B0604020202020204" pitchFamily="34" charset="0"/>
              </a:rPr>
              <a:t>Toxicol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113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172-188.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: 10.1016/j.reprotox.2022.09.004.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Pearce, R.G., Setzer, R.W., Strope, C.L., Wambaugh, J.F., and Sipes, N.S. (2017). httk: R package for high-throughput toxicokinetics. 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J. Stat. </a:t>
            </a:r>
            <a:r>
              <a:rPr lang="en-US" sz="1500" i="1" dirty="0" err="1">
                <a:latin typeface="Arial" panose="020B0604020202020204" pitchFamily="34" charset="0"/>
                <a:cs typeface="Arial" panose="020B0604020202020204" pitchFamily="34" charset="0"/>
              </a:rPr>
              <a:t>Softw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79(4)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1-26.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: 10.18637/jss.v079.i04.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Truong, K.T., Wambaugh, J.F., Kapraun, D.F., Davidson-Fritz, S.E., Eytcheson, S., Judson, R.S., et al. (2025). Interpretation of thyroid-relevant bioactivity data for comparison to in vivo exposures: A prioritization approach for putative chemical inhibitors of in vitro deiodinase activity. 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Toxicology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515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154157.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: 10.1016/j.tox.2025.154157.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Wambaugh, J.F., Wetmore, B.A., Ring, C.L., Nicolas, C.I., Pearce, R.G., Honda, G.S., et al. (2019). Assessing toxicokinetic uncertainty and variability in risk prioritization. </a:t>
            </a:r>
            <a:r>
              <a:rPr lang="en-US" sz="1500" i="1" dirty="0" err="1">
                <a:latin typeface="Arial" panose="020B0604020202020204" pitchFamily="34" charset="0"/>
                <a:cs typeface="Arial" panose="020B0604020202020204" pitchFamily="34" charset="0"/>
              </a:rPr>
              <a:t>Toxicol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. Sci.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172(2)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235-251.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: 10.1093/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toxsci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/kfz205.</a:t>
            </a:r>
          </a:p>
        </p:txBody>
      </p:sp>
    </p:spTree>
    <p:extLst>
      <p:ext uri="{BB962C8B-B14F-4D97-AF65-F5344CB8AC3E}">
        <p14:creationId xmlns:p14="http://schemas.microsoft.com/office/powerpoint/2010/main" val="3107082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F5D91-D0AC-E833-D34B-194AF01B3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01158-5096-DA0E-17F1-AB83C0319C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1339" y="2790517"/>
            <a:ext cx="10249321" cy="1276966"/>
          </a:xfrm>
        </p:spPr>
        <p:txBody>
          <a:bodyPr/>
          <a:lstStyle/>
          <a:p>
            <a:r>
              <a:rPr lang="en-US" dirty="0"/>
              <a:t>Chemical Selection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D8327-1C48-2834-F9C6-A6A1FF367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F0664-E376-4DA1-82B9-739BA9A2E335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1D61A-7C44-EB62-1F54-05698F18F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9567E1-3A01-0A49-D7B7-D9E8F64E0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529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4C1B6-78FF-DA03-9DF5-410551507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9C1F0-DDBF-AAD6-18A2-CF79B26F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389" y="574013"/>
            <a:ext cx="10515600" cy="548640"/>
          </a:xfrm>
        </p:spPr>
        <p:txBody>
          <a:bodyPr/>
          <a:lstStyle/>
          <a:p>
            <a:r>
              <a:rPr lang="en-US" dirty="0"/>
              <a:t>Compound Selection Interface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327B9-4728-153E-8532-67AC5F3AD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1666-14B0-4CDF-80FC-95201AC9629B}" type="datetime4">
              <a:rPr lang="en-US" smtClean="0"/>
              <a:t>September 24,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CBED1-DA25-FCB0-A3AC-24B98D35B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A95B156-90B2-8C3E-F0DC-8A206DA08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E1DF3C-EB6D-6863-9D99-E2185C7A8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040" y="1386587"/>
            <a:ext cx="9787872" cy="334005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23C42C5-9A08-740F-3622-00ACE5543768}"/>
              </a:ext>
            </a:extLst>
          </p:cNvPr>
          <p:cNvCxnSpPr>
            <a:cxnSpLocks/>
          </p:cNvCxnSpPr>
          <p:nvPr/>
        </p:nvCxnSpPr>
        <p:spPr>
          <a:xfrm flipH="1">
            <a:off x="2561984" y="4430189"/>
            <a:ext cx="251223" cy="4879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A88C12-F49B-855D-DB0F-5F6F08290C30}"/>
              </a:ext>
            </a:extLst>
          </p:cNvPr>
          <p:cNvCxnSpPr>
            <a:cxnSpLocks/>
          </p:cNvCxnSpPr>
          <p:nvPr/>
        </p:nvCxnSpPr>
        <p:spPr>
          <a:xfrm>
            <a:off x="8577943" y="3657600"/>
            <a:ext cx="664028" cy="11471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DC093D2-D352-17B6-9FE4-3C89E199FF75}"/>
              </a:ext>
            </a:extLst>
          </p:cNvPr>
          <p:cNvSpPr txBox="1"/>
          <p:nvPr/>
        </p:nvSpPr>
        <p:spPr>
          <a:xfrm>
            <a:off x="655372" y="4946321"/>
            <a:ext cx="3492085" cy="9233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Downloadable folder detailing how to upload physicochemical data to simulate new compounds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EA22F1-E21F-6F99-499F-5DE76DCAC73F}"/>
              </a:ext>
            </a:extLst>
          </p:cNvPr>
          <p:cNvSpPr txBox="1"/>
          <p:nvPr/>
        </p:nvSpPr>
        <p:spPr>
          <a:xfrm>
            <a:off x="8497902" y="4864515"/>
            <a:ext cx="2982968" cy="12003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Click here to upload a CSV file of physicochemical data for chemicals not available in the preloaded drop-down list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F5151E2-C9AC-8CD4-3973-44CC8B01A938}"/>
              </a:ext>
            </a:extLst>
          </p:cNvPr>
          <p:cNvCxnSpPr>
            <a:cxnSpLocks/>
          </p:cNvCxnSpPr>
          <p:nvPr/>
        </p:nvCxnSpPr>
        <p:spPr>
          <a:xfrm>
            <a:off x="5822346" y="4378753"/>
            <a:ext cx="0" cy="4545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8761900-41F7-0DEC-B8EE-656D1ADF2AE2}"/>
              </a:ext>
            </a:extLst>
          </p:cNvPr>
          <p:cNvSpPr txBox="1"/>
          <p:nvPr/>
        </p:nvSpPr>
        <p:spPr>
          <a:xfrm>
            <a:off x="4580969" y="4864515"/>
            <a:ext cx="3300014" cy="12003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Drop-down list of chemicals with data already preloaded into httk, contains only compounds with adequate data for simulation</a:t>
            </a:r>
          </a:p>
        </p:txBody>
      </p:sp>
    </p:spTree>
    <p:extLst>
      <p:ext uri="{BB962C8B-B14F-4D97-AF65-F5344CB8AC3E}">
        <p14:creationId xmlns:p14="http://schemas.microsoft.com/office/powerpoint/2010/main" val="18214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3F4CB-3FF5-8CAE-460F-0C8A6B6F2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Compound Selection: Preloaded Drop-Down List</a:t>
            </a:r>
          </a:p>
        </p:txBody>
      </p:sp>
      <p:pic>
        <p:nvPicPr>
          <p:cNvPr id="9" name="Content Placeholder 8" descr="Graphical user interface, text, application&#10;&#10;AI-generated content may be incorrect.">
            <a:extLst>
              <a:ext uri="{FF2B5EF4-FFF2-40B4-BE49-F238E27FC236}">
                <a16:creationId xmlns:a16="http://schemas.microsoft.com/office/drawing/2014/main" id="{9FB4B20C-2B59-8597-5CB7-585CC455A9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67600" y="1906109"/>
            <a:ext cx="3857141" cy="4351338"/>
          </a:xfr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1C03E5-A17E-BC92-8688-0D124FD1D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1666-14B0-4CDF-80FC-95201AC9629B}" type="datetime4">
              <a:rPr lang="en-US" smtClean="0"/>
              <a:t>September 24,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3B304-7889-E2A5-0A15-17A18183B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04F1B13-4AD5-ED75-6F50-D0E9DD0D4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895298-DC34-94E6-FF12-875B9C77C9A5}"/>
              </a:ext>
            </a:extLst>
          </p:cNvPr>
          <p:cNvSpPr txBox="1"/>
          <p:nvPr/>
        </p:nvSpPr>
        <p:spPr>
          <a:xfrm>
            <a:off x="493059" y="2115670"/>
            <a:ext cx="680609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Contains compounds with data already in httk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Search the drop-down list by:</a:t>
            </a:r>
          </a:p>
          <a:p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Typing in the CAS number (recommended)</a:t>
            </a:r>
          </a:p>
          <a:p>
            <a:pPr lvl="1"/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Typing in the compound name</a:t>
            </a:r>
          </a:p>
          <a:p>
            <a:pPr lvl="1"/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Scrolling the list (all compounds are not visible)</a:t>
            </a:r>
          </a:p>
        </p:txBody>
      </p:sp>
    </p:spTree>
    <p:extLst>
      <p:ext uri="{BB962C8B-B14F-4D97-AF65-F5344CB8AC3E}">
        <p14:creationId xmlns:p14="http://schemas.microsoft.com/office/powerpoint/2010/main" val="36562579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DAB91-BF5D-03AC-91D3-A65394939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09FF-0752-6378-3777-3443FBDFE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643314"/>
            <a:ext cx="10515600" cy="548640"/>
          </a:xfrm>
        </p:spPr>
        <p:txBody>
          <a:bodyPr/>
          <a:lstStyle/>
          <a:p>
            <a:r>
              <a:rPr lang="en-US" dirty="0"/>
              <a:t>Compound Selection: Upload Your Own Compounds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8D51FB-FFE6-3F8E-A3B5-AD0955C79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1666-14B0-4CDF-80FC-95201AC9629B}" type="datetime4">
              <a:rPr lang="en-US" smtClean="0"/>
              <a:t>September 24,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52245-D480-FE22-F586-FC23C2346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DDA2018-7AF6-2C26-DCCC-EDDFC13CD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BA2512-58EA-A5D2-940C-7BFB9D6FF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936" y="4162004"/>
            <a:ext cx="3159891" cy="190134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3" name="Picture 12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D5375FE7-CFC2-3EF9-F810-6C5A95A19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717" y="1528494"/>
            <a:ext cx="7621824" cy="244090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C800220-4563-FEFA-F5AA-9131BD728CFE}"/>
              </a:ext>
            </a:extLst>
          </p:cNvPr>
          <p:cNvCxnSpPr>
            <a:cxnSpLocks/>
          </p:cNvCxnSpPr>
          <p:nvPr/>
        </p:nvCxnSpPr>
        <p:spPr>
          <a:xfrm flipV="1">
            <a:off x="4092827" y="4012571"/>
            <a:ext cx="631573" cy="4589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6D7D510-9810-66AD-4BDA-564C8B55E3B6}"/>
              </a:ext>
            </a:extLst>
          </p:cNvPr>
          <p:cNvCxnSpPr>
            <a:cxnSpLocks/>
          </p:cNvCxnSpPr>
          <p:nvPr/>
        </p:nvCxnSpPr>
        <p:spPr>
          <a:xfrm>
            <a:off x="4092827" y="5802884"/>
            <a:ext cx="720644" cy="14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Graphical user interface, text, application&#10;&#10;AI-generated content may be incorrect.">
            <a:extLst>
              <a:ext uri="{FF2B5EF4-FFF2-40B4-BE49-F238E27FC236}">
                <a16:creationId xmlns:a16="http://schemas.microsoft.com/office/drawing/2014/main" id="{074735B6-225A-B9BC-D3DA-3D5197656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471" y="4421015"/>
            <a:ext cx="6758421" cy="164233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001F878-C0EC-1A94-CC1E-738D2B4E3F5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6" r="66604"/>
          <a:stretch>
            <a:fillRect/>
          </a:stretch>
        </p:blipFill>
        <p:spPr>
          <a:xfrm>
            <a:off x="1228165" y="1379420"/>
            <a:ext cx="2573467" cy="263315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ABFAE1E-D0BE-26B6-8382-974BC8ACEBD3}"/>
              </a:ext>
            </a:extLst>
          </p:cNvPr>
          <p:cNvCxnSpPr>
            <a:cxnSpLocks/>
            <a:endCxn id="4" idx="1"/>
          </p:cNvCxnSpPr>
          <p:nvPr/>
        </p:nvCxnSpPr>
        <p:spPr>
          <a:xfrm rot="5400000">
            <a:off x="361978" y="4165806"/>
            <a:ext cx="1517831" cy="375913"/>
          </a:xfrm>
          <a:prstGeom prst="bentConnector4">
            <a:avLst>
              <a:gd name="adj1" fmla="val -217"/>
              <a:gd name="adj2" fmla="val 16081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596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62BE5-F6D4-09B5-B00A-E9E6F915E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9BD8FBC-6B52-7637-617F-D86A50231290}"/>
              </a:ext>
            </a:extLst>
          </p:cNvPr>
          <p:cNvSpPr/>
          <p:nvPr/>
        </p:nvSpPr>
        <p:spPr>
          <a:xfrm>
            <a:off x="4654216" y="1769715"/>
            <a:ext cx="7194880" cy="44627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264973-DA37-E29E-41E9-1011C901FD10}"/>
              </a:ext>
            </a:extLst>
          </p:cNvPr>
          <p:cNvSpPr/>
          <p:nvPr/>
        </p:nvSpPr>
        <p:spPr>
          <a:xfrm>
            <a:off x="342904" y="1769715"/>
            <a:ext cx="4114796" cy="4462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B077E8-9A77-D256-3750-8A6820932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Compound Selection: Uploaded Data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FE5827-4F78-7089-A76C-DD46D147B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1666-14B0-4CDF-80FC-95201AC9629B}" type="datetime4">
              <a:rPr lang="en-US" smtClean="0"/>
              <a:t>September 24,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5AC53-89CB-05F0-2A06-76BF520D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EEE7C74-A840-02B0-8116-2C67BD3D0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59FB98-BC38-FBC4-A61F-CFDCFFB7700C}"/>
              </a:ext>
            </a:extLst>
          </p:cNvPr>
          <p:cNvSpPr txBox="1"/>
          <p:nvPr/>
        </p:nvSpPr>
        <p:spPr>
          <a:xfrm>
            <a:off x="539420" y="1769715"/>
            <a:ext cx="374583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Required Data</a:t>
            </a:r>
          </a:p>
          <a:p>
            <a:pPr algn="ctr"/>
            <a:endParaRPr lang="en-US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Compound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CAS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DTXSID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Molecular weight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Log10 octanol:water partition coefficient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vitro intrinsic hepatic clearance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vitro fraction unbound in presence of plasma proteins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4D1387-0277-CFB1-1121-684FB40C7ACD}"/>
              </a:ext>
            </a:extLst>
          </p:cNvPr>
          <p:cNvSpPr txBox="1"/>
          <p:nvPr/>
        </p:nvSpPr>
        <p:spPr>
          <a:xfrm>
            <a:off x="4724400" y="1769715"/>
            <a:ext cx="692818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Optional Data</a:t>
            </a:r>
          </a:p>
          <a:p>
            <a:pPr algn="ctr"/>
            <a:endParaRPr lang="en-US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Log10 Henry’s law constant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Log10 phospholipid water partition coefficient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Log10 water air partition coefficient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Log10 water solubility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Melting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Hydrogen acceptor equilibria concentration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Hydrogen donor equilibria concentration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vivo measured fractional systemic bioavailability of an oral dose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Caco‐2 apical‐to‐basal membrane permeability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Probability that there is no clearance observed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vivo </a:t>
            </a:r>
            <a:r>
              <a:rPr lang="en-GB" dirty="0"/>
              <a:t>fraction of oral dose absorbed and entering gut lumen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vivo fraction of oral dose surviving first pass metabolism in the gut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vivo fraction of oral dose surviving first pass hepatic clearance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Ratio of blood to plasma chemical concentration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2936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4AB-D4B0-DB54-C12D-AD154205C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660360"/>
            <a:ext cx="10515600" cy="548640"/>
          </a:xfrm>
        </p:spPr>
        <p:txBody>
          <a:bodyPr/>
          <a:lstStyle/>
          <a:p>
            <a:r>
              <a:rPr lang="en-US" dirty="0"/>
              <a:t>Where Can I Find the Chemical Data?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641B35-2540-5962-16AE-28D15AC14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1666-14B0-4CDF-80FC-95201AC9629B}" type="datetime4">
              <a:rPr lang="en-US" smtClean="0"/>
              <a:t>September 24,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E8341-3103-4DF9-0734-3339D843A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26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3172260-C28A-9EE6-9026-705EC18A1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11" name="Picture 10" descr="Graphical user interface, application&#10;&#10;AI-generated content may be incorrect.">
            <a:extLst>
              <a:ext uri="{FF2B5EF4-FFF2-40B4-BE49-F238E27FC236}">
                <a16:creationId xmlns:a16="http://schemas.microsoft.com/office/drawing/2014/main" id="{968B7315-2A28-4E6B-FE08-D075E76C89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731"/>
          <a:stretch>
            <a:fillRect/>
          </a:stretch>
        </p:blipFill>
        <p:spPr>
          <a:xfrm>
            <a:off x="527957" y="2552700"/>
            <a:ext cx="5254661" cy="31623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886165-8E93-CD05-1A4A-824E27EE8DD7}"/>
              </a:ext>
            </a:extLst>
          </p:cNvPr>
          <p:cNvSpPr txBox="1"/>
          <p:nvPr/>
        </p:nvSpPr>
        <p:spPr>
          <a:xfrm>
            <a:off x="6605323" y="4970558"/>
            <a:ext cx="53244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EPA’s CompTox Chemicals Dashboard (https://comptox.epa.gov/dashboard)</a:t>
            </a:r>
          </a:p>
        </p:txBody>
      </p:sp>
      <p:pic>
        <p:nvPicPr>
          <p:cNvPr id="14" name="Picture 13" descr="Graphical user interface, application, table&#10;&#10;AI-generated content may be incorrect.">
            <a:extLst>
              <a:ext uri="{FF2B5EF4-FFF2-40B4-BE49-F238E27FC236}">
                <a16:creationId xmlns:a16="http://schemas.microsoft.com/office/drawing/2014/main" id="{56BB0E25-B8CD-54DC-BD05-A82AA066A3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2098"/>
          <a:stretch>
            <a:fillRect/>
          </a:stretch>
        </p:blipFill>
        <p:spPr>
          <a:xfrm>
            <a:off x="6292045" y="1642546"/>
            <a:ext cx="5562496" cy="31622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FFF9CBC-9EE7-F228-61D6-5D1E27D75108}"/>
              </a:ext>
            </a:extLst>
          </p:cNvPr>
          <p:cNvSpPr txBox="1"/>
          <p:nvPr/>
        </p:nvSpPr>
        <p:spPr>
          <a:xfrm>
            <a:off x="200987" y="1557946"/>
            <a:ext cx="57702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NTP’s Integrated Chemical Environment (ICE)</a:t>
            </a:r>
          </a:p>
          <a:p>
            <a:pPr algn="ctr"/>
            <a:r>
              <a:rPr lang="en-US" sz="2400" dirty="0"/>
              <a:t>(https://ice.ntp.niehs.nih.gov/)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146D94-3EE1-693A-9814-5C51975AAB24}"/>
              </a:ext>
            </a:extLst>
          </p:cNvPr>
          <p:cNvCxnSpPr>
            <a:cxnSpLocks/>
          </p:cNvCxnSpPr>
          <p:nvPr/>
        </p:nvCxnSpPr>
        <p:spPr>
          <a:xfrm>
            <a:off x="5116285" y="2198915"/>
            <a:ext cx="10776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915558D-F065-0CEC-2EB5-37D1C53BE46E}"/>
              </a:ext>
            </a:extLst>
          </p:cNvPr>
          <p:cNvCxnSpPr>
            <a:cxnSpLocks/>
          </p:cNvCxnSpPr>
          <p:nvPr/>
        </p:nvCxnSpPr>
        <p:spPr>
          <a:xfrm flipH="1" flipV="1">
            <a:off x="5879752" y="5403181"/>
            <a:ext cx="62843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2596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DE2C3-A295-E15D-DEC1-E79DF65C5A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Demo: Uploading Chemical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0529EE-FE44-DDDC-F966-7AF61B0988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Calcium Benzoate</a:t>
            </a:r>
          </a:p>
          <a:p>
            <a:endParaRPr lang="en-US" dirty="0"/>
          </a:p>
          <a:p>
            <a:r>
              <a:rPr lang="en-US" dirty="0"/>
              <a:t>A direct food additive used as an antimicrobial agent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DFAF4F-8C0A-771D-2FDC-70E4CA78F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F0664-E376-4DA1-82B9-739BA9A2E335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753E23-DD20-9B8F-E0B3-C2DACAE83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C67060-C85F-6210-5334-9F20E403B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055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98C18-E1FD-ED54-2FAB-17E5C19DB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591666"/>
            <a:ext cx="10515600" cy="548640"/>
          </a:xfrm>
        </p:spPr>
        <p:txBody>
          <a:bodyPr/>
          <a:lstStyle/>
          <a:p>
            <a:r>
              <a:rPr lang="en-US" dirty="0"/>
              <a:t>Demo: Uploading Chemical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B4E06-7F20-C652-2A44-7F373E793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85" y="1771456"/>
            <a:ext cx="10192657" cy="3914775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physicochemical data folder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Copy SampleCSV file to a new file to edit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Search for chemical data within EPA’s CompTox Dashboard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Update appropriate fields in new CSV file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Save CSV file and upload within ToCS interface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A6A9C-B3A5-F78C-B762-4B264EA12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2AA769-C702-C5C1-ECE1-3F6C0A7C7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55DF5B-8CF9-BCF3-75C6-E3387AC8D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200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A3471-1529-68FE-0316-F09FFF3DA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B687-9BA5-CB54-64A5-25BDC36B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591666"/>
            <a:ext cx="10515600" cy="548640"/>
          </a:xfrm>
        </p:spPr>
        <p:txBody>
          <a:bodyPr/>
          <a:lstStyle/>
          <a:p>
            <a:r>
              <a:rPr lang="en-US" dirty="0"/>
              <a:t>Demo: Uploading Chemical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98953-F173-671A-CA2C-65A20B40B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85" y="1771457"/>
            <a:ext cx="10192657" cy="54864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physicochemical data folder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54858-6182-14C7-46A0-AE0269B0A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8DD4F-06E0-DCD2-CEE6-844AFE112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B239E-0A91-6FE3-1F3D-C72A903DA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817C43-9B2F-641C-B564-39EEC2707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370" y="2427735"/>
            <a:ext cx="9787872" cy="334005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47F080-C66A-3458-3FB6-BD180E8D9747}"/>
              </a:ext>
            </a:extLst>
          </p:cNvPr>
          <p:cNvSpPr/>
          <p:nvPr/>
        </p:nvSpPr>
        <p:spPr>
          <a:xfrm>
            <a:off x="1385180" y="2869949"/>
            <a:ext cx="3186820" cy="2643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469AE7-5838-3DDC-82D9-EF1F98721176}"/>
              </a:ext>
            </a:extLst>
          </p:cNvPr>
          <p:cNvCxnSpPr/>
          <p:nvPr/>
        </p:nvCxnSpPr>
        <p:spPr>
          <a:xfrm>
            <a:off x="2788467" y="5341545"/>
            <a:ext cx="697117" cy="6065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8B22A64-7C09-F003-E335-1716612CCCD5}"/>
              </a:ext>
            </a:extLst>
          </p:cNvPr>
          <p:cNvSpPr txBox="1"/>
          <p:nvPr/>
        </p:nvSpPr>
        <p:spPr>
          <a:xfrm>
            <a:off x="2788467" y="5923411"/>
            <a:ext cx="331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here to download the folder</a:t>
            </a:r>
          </a:p>
        </p:txBody>
      </p:sp>
    </p:spTree>
    <p:extLst>
      <p:ext uri="{BB962C8B-B14F-4D97-AF65-F5344CB8AC3E}">
        <p14:creationId xmlns:p14="http://schemas.microsoft.com/office/powerpoint/2010/main" val="704271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6CE3D-E609-C546-8531-C3533919D9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111111"/>
              </a:lnSpc>
            </a:pPr>
            <a:r>
              <a:rPr lang="en-US" dirty="0">
                <a:latin typeface="Merriweather"/>
                <a:cs typeface="Arial"/>
              </a:rPr>
              <a:t>Session I: Introduction to ToCS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4D7FD-3E8A-4F6F-B3A4-2110D2ACF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0A358F-B943-4689-A0E2-2C1BC2B51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38B1DC-653F-408B-BFDE-03A10E593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1E51C-9673-4B7A-8422-9B11FD6A9AE3}" type="datetime4">
              <a:rPr lang="en-US" smtClean="0"/>
              <a:t>September 24,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333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93C36-4AEC-E825-D989-B08215F1B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4DF43-B846-784B-F316-4E2B74279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591666"/>
            <a:ext cx="10515600" cy="548640"/>
          </a:xfrm>
        </p:spPr>
        <p:txBody>
          <a:bodyPr/>
          <a:lstStyle/>
          <a:p>
            <a:r>
              <a:rPr lang="en-US" dirty="0"/>
              <a:t>Demo: Uploading Chemical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4E783-8A10-83CC-36E6-9A89158D4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85" y="1771457"/>
            <a:ext cx="10192657" cy="54864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Copy SampleCSV file to a new file to edit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2E6EE-8124-C057-6A08-4240AC0D5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81F213-871D-4719-C87D-E75D9BB4F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30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7222F-DC46-6FF9-3FEA-7CD11CF74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26DFC1-5A14-7C99-4A8C-637A2D473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936" y="2519667"/>
            <a:ext cx="3159891" cy="190134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20B532-61D8-0250-FBD0-3E2614AAB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77" y="5007282"/>
            <a:ext cx="11303162" cy="548640"/>
          </a:xfrm>
          <a:prstGeom prst="rect">
            <a:avLst/>
          </a:prstGeom>
        </p:spPr>
      </p:pic>
      <p:pic>
        <p:nvPicPr>
          <p:cNvPr id="12" name="Picture 11" descr="Graphical user interface, text, application&#10;&#10;AI-generated content may be incorrect.">
            <a:extLst>
              <a:ext uri="{FF2B5EF4-FFF2-40B4-BE49-F238E27FC236}">
                <a16:creationId xmlns:a16="http://schemas.microsoft.com/office/drawing/2014/main" id="{5B18D560-2E90-4CCC-475A-38E88DBF4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812" y="2696190"/>
            <a:ext cx="4125447" cy="146561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1562035-CA42-E346-C8A0-9F34B3964F22}"/>
              </a:ext>
            </a:extLst>
          </p:cNvPr>
          <p:cNvCxnSpPr/>
          <p:nvPr/>
        </p:nvCxnSpPr>
        <p:spPr>
          <a:xfrm flipV="1">
            <a:off x="4092827" y="3503691"/>
            <a:ext cx="2425668" cy="6581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616E6F6-7014-3C38-019E-50C2624D4F68}"/>
              </a:ext>
            </a:extLst>
          </p:cNvPr>
          <p:cNvCxnSpPr/>
          <p:nvPr/>
        </p:nvCxnSpPr>
        <p:spPr>
          <a:xfrm flipH="1">
            <a:off x="5459240" y="3567065"/>
            <a:ext cx="1149790" cy="13308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044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98843-7256-691B-7850-D7993C8B6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31FAF-A442-11AF-3B4E-4E44B3E0C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591666"/>
            <a:ext cx="10515600" cy="548640"/>
          </a:xfrm>
        </p:spPr>
        <p:txBody>
          <a:bodyPr/>
          <a:lstStyle/>
          <a:p>
            <a:r>
              <a:rPr lang="en-US" dirty="0"/>
              <a:t>Demo: Uploading Chemical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1C50E-4A55-E42D-DAD8-CE358D969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85" y="1471612"/>
            <a:ext cx="10192657" cy="39147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Search for chemical data within EPA’s CompTox Dashboard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7EFE2-C638-9A08-49D7-CEF797126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CD2745-4738-5A3C-CDBB-17EF64B6E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31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21BB37-CA8C-D827-3720-E1006489E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8" name="Picture 7" descr="Graphical user interface, text, application&#10;&#10;AI-generated content may be incorrect.">
            <a:extLst>
              <a:ext uri="{FF2B5EF4-FFF2-40B4-BE49-F238E27FC236}">
                <a16:creationId xmlns:a16="http://schemas.microsoft.com/office/drawing/2014/main" id="{0585D304-32F4-E022-D2C9-C03E94C307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16"/>
          <a:stretch>
            <a:fillRect/>
          </a:stretch>
        </p:blipFill>
        <p:spPr>
          <a:xfrm>
            <a:off x="2059273" y="2263365"/>
            <a:ext cx="7737868" cy="37390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DE5E49E-97C4-3025-3E6F-FD6C09A50E6B}"/>
              </a:ext>
            </a:extLst>
          </p:cNvPr>
          <p:cNvSpPr/>
          <p:nvPr/>
        </p:nvSpPr>
        <p:spPr>
          <a:xfrm>
            <a:off x="3911096" y="2466400"/>
            <a:ext cx="2109458" cy="4216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432471-1F27-D9B5-3A67-337A67309527}"/>
              </a:ext>
            </a:extLst>
          </p:cNvPr>
          <p:cNvSpPr/>
          <p:nvPr/>
        </p:nvSpPr>
        <p:spPr>
          <a:xfrm>
            <a:off x="5573832" y="5251010"/>
            <a:ext cx="1035198" cy="1989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0864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52EF8-7DFD-04B3-AA81-D8E93BC57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able&#10;&#10;AI-generated content may be incorrect.">
            <a:extLst>
              <a:ext uri="{FF2B5EF4-FFF2-40B4-BE49-F238E27FC236}">
                <a16:creationId xmlns:a16="http://schemas.microsoft.com/office/drawing/2014/main" id="{6F886861-7861-7A5D-C6B1-D0CC0C18C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4" y="2153810"/>
            <a:ext cx="8292974" cy="41933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8CEC4D-832A-ABA7-E902-B36F0CD17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591666"/>
            <a:ext cx="10515600" cy="548640"/>
          </a:xfrm>
        </p:spPr>
        <p:txBody>
          <a:bodyPr/>
          <a:lstStyle/>
          <a:p>
            <a:r>
              <a:rPr lang="en-US" dirty="0"/>
              <a:t>Demo: Uploading Chemical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95CC1-5672-BEC6-0A09-07892AE2E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85" y="1471612"/>
            <a:ext cx="10192657" cy="39147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Search for chemical data within EPA’s CompTox Dashboard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46FE6-973D-FD9C-6C2F-C9B5A5140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E864CB-CF49-73FD-5FFC-589842ED5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32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1188A-935D-BF8E-F8DB-3EAE5AC09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CBAA76-0AB1-D1B3-EDE5-5982502DBAD0}"/>
              </a:ext>
            </a:extLst>
          </p:cNvPr>
          <p:cNvSpPr/>
          <p:nvPr/>
        </p:nvSpPr>
        <p:spPr>
          <a:xfrm>
            <a:off x="2856367" y="4762123"/>
            <a:ext cx="7057178" cy="1810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764528-2F18-BC44-E477-33B410EBF059}"/>
              </a:ext>
            </a:extLst>
          </p:cNvPr>
          <p:cNvSpPr/>
          <p:nvPr/>
        </p:nvSpPr>
        <p:spPr>
          <a:xfrm>
            <a:off x="2856367" y="4453586"/>
            <a:ext cx="7057178" cy="1810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F740C6-91CC-C5DC-03EC-D3707C0AFE45}"/>
              </a:ext>
            </a:extLst>
          </p:cNvPr>
          <p:cNvSpPr/>
          <p:nvPr/>
        </p:nvSpPr>
        <p:spPr>
          <a:xfrm>
            <a:off x="2856367" y="5359585"/>
            <a:ext cx="7057178" cy="1810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80E9B2-0B15-C44E-3DBD-960EFAF146D1}"/>
              </a:ext>
            </a:extLst>
          </p:cNvPr>
          <p:cNvSpPr/>
          <p:nvPr/>
        </p:nvSpPr>
        <p:spPr>
          <a:xfrm>
            <a:off x="2856367" y="5685697"/>
            <a:ext cx="7057178" cy="3828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548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717DC-E45C-03CB-EFF6-A24A3E475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42E00-C932-9BA5-62AD-843EE6C8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591666"/>
            <a:ext cx="10515600" cy="548640"/>
          </a:xfrm>
        </p:spPr>
        <p:txBody>
          <a:bodyPr/>
          <a:lstStyle/>
          <a:p>
            <a:r>
              <a:rPr lang="en-US" dirty="0"/>
              <a:t>Demo: Uploading Chemical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D63CF-96A2-F814-5600-8F8E656E9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85" y="1494466"/>
            <a:ext cx="10192657" cy="54864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Update appropriate fields in new CSV file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1251B-3512-1796-55A4-0A06CAA26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E6B104-1504-9862-88C8-258F1C7BD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33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D2B149-DE90-E010-2D12-98CC83319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EDAF48-E3A7-7BE6-47B1-37BA3FC0C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58" y="2229082"/>
            <a:ext cx="11279415" cy="48859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26337A-B4F5-204F-701C-B52D0CADD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58" y="2897616"/>
            <a:ext cx="11279415" cy="4937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9E277B-190B-46C5-95E7-35221ED5D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58" y="3574680"/>
            <a:ext cx="11279415" cy="49066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DFE2C0-0686-28EB-EA3A-D58A818E7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931" y="4243958"/>
            <a:ext cx="11275442" cy="59282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2B75F93-FCB9-5D98-2DED-410AB4618A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931" y="5015387"/>
            <a:ext cx="11275442" cy="48170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8943F3-E6B6-7B4F-8DA9-2C29C83F21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958" y="5675700"/>
            <a:ext cx="11275442" cy="65676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E47BDC-40D2-2719-A963-0DA77DCBD5BE}"/>
              </a:ext>
            </a:extLst>
          </p:cNvPr>
          <p:cNvSpPr/>
          <p:nvPr/>
        </p:nvSpPr>
        <p:spPr>
          <a:xfrm>
            <a:off x="2453489" y="4427145"/>
            <a:ext cx="3087232" cy="4096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D483C6B-9B9F-CF89-436B-298AD73B1A6B}"/>
              </a:ext>
            </a:extLst>
          </p:cNvPr>
          <p:cNvSpPr/>
          <p:nvPr/>
        </p:nvSpPr>
        <p:spPr>
          <a:xfrm>
            <a:off x="2053628" y="3574680"/>
            <a:ext cx="4274744" cy="490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34CFE70-FE73-3BA0-5D8B-ED14729C54D4}"/>
              </a:ext>
            </a:extLst>
          </p:cNvPr>
          <p:cNvCxnSpPr>
            <a:cxnSpLocks/>
          </p:cNvCxnSpPr>
          <p:nvPr/>
        </p:nvCxnSpPr>
        <p:spPr>
          <a:xfrm flipH="1">
            <a:off x="6328372" y="3675511"/>
            <a:ext cx="606582" cy="2084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9DE048-D6D7-3D31-908A-531DC23CA5AF}"/>
              </a:ext>
            </a:extLst>
          </p:cNvPr>
          <p:cNvCxnSpPr>
            <a:cxnSpLocks/>
          </p:cNvCxnSpPr>
          <p:nvPr/>
        </p:nvCxnSpPr>
        <p:spPr>
          <a:xfrm flipH="1">
            <a:off x="5547294" y="2110537"/>
            <a:ext cx="3515225" cy="258738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D9A16A5-B096-DC6E-86A6-2742469E6478}"/>
              </a:ext>
            </a:extLst>
          </p:cNvPr>
          <p:cNvSpPr txBox="1"/>
          <p:nvPr/>
        </p:nvSpPr>
        <p:spPr>
          <a:xfrm>
            <a:off x="8640665" y="1169370"/>
            <a:ext cx="332966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 real data available, so we set the clint and </a:t>
            </a:r>
            <a:r>
              <a:rPr lang="en-US" dirty="0" err="1"/>
              <a:t>Funbound.plasma</a:t>
            </a:r>
            <a:r>
              <a:rPr lang="en-US" dirty="0"/>
              <a:t> as 0.2 and 0.95 in this example</a:t>
            </a:r>
          </a:p>
        </p:txBody>
      </p:sp>
    </p:spTree>
    <p:extLst>
      <p:ext uri="{BB962C8B-B14F-4D97-AF65-F5344CB8AC3E}">
        <p14:creationId xmlns:p14="http://schemas.microsoft.com/office/powerpoint/2010/main" val="28556486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2260B-679F-5CD0-3D61-E1885887E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48F7C-BE59-6A60-67F6-65AA088DB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591666"/>
            <a:ext cx="10515600" cy="548640"/>
          </a:xfrm>
        </p:spPr>
        <p:txBody>
          <a:bodyPr/>
          <a:lstStyle/>
          <a:p>
            <a:r>
              <a:rPr lang="en-US" dirty="0"/>
              <a:t>Demo: Uploading Chemical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A54C6-21DA-8596-62FE-798285F0F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85" y="1653762"/>
            <a:ext cx="10192657" cy="54864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dirty="0"/>
              <a:t>Save CSV file and upload within ToCS interface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FBC53-BAEE-D7AD-3CD7-4CC8DF633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86758D-4495-04A3-0E3A-617B81AEB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34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4761F7-3876-E99A-17D1-05A76DD56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8" name="Picture 7" descr="Graphical user interface, application&#10;&#10;AI-generated content may be incorrect.">
            <a:extLst>
              <a:ext uri="{FF2B5EF4-FFF2-40B4-BE49-F238E27FC236}">
                <a16:creationId xmlns:a16="http://schemas.microsoft.com/office/drawing/2014/main" id="{A65C2507-BE61-6535-70C9-1F021AEA3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19" y="2752951"/>
            <a:ext cx="10780996" cy="25373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61F7985-D30B-EB34-60EF-18FE8A496422}"/>
              </a:ext>
            </a:extLst>
          </p:cNvPr>
          <p:cNvSpPr/>
          <p:nvPr/>
        </p:nvSpPr>
        <p:spPr>
          <a:xfrm>
            <a:off x="7739741" y="3204927"/>
            <a:ext cx="3450342" cy="20853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468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846E3-DE33-802E-05D7-CA38BC78C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ADE49-E4AD-F09D-8B2C-365746C488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1339" y="2790517"/>
            <a:ext cx="10249321" cy="1276966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B2245-4B91-2254-4FF4-529E3E825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F0664-E376-4DA1-82B9-739BA9A2E335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482922-E7F3-3EF4-6C85-61C795E13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35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41BA04-3894-3038-04EC-9AC86F258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0030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7D3C4-B23E-32BF-1C10-4BDDD1CA6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91262-FB66-6DC7-8353-4193D24F66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111111"/>
              </a:lnSpc>
            </a:pPr>
            <a:r>
              <a:rPr lang="en-US" dirty="0">
                <a:latin typeface="Merriweather"/>
                <a:cs typeface="Arial"/>
              </a:rPr>
              <a:t>10-Minute Break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8383A-0A40-FA24-414A-2AF241506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36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BB7F8-52FC-F3B1-A1DA-06186062E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B5D7E5-2EE2-2F40-9500-50F619571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557F-0F75-4979-8431-1F0D6C6BF341}" type="datetime4">
              <a:rPr lang="en-US" smtClean="0"/>
              <a:t>September 24,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647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CBA1F-3ED4-DFE5-1D7D-3D96D9CC1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CDDB9-526C-558F-3152-E5909882F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4" y="663022"/>
            <a:ext cx="10515600" cy="548640"/>
          </a:xfrm>
        </p:spPr>
        <p:txBody>
          <a:bodyPr/>
          <a:lstStyle/>
          <a:p>
            <a:r>
              <a:rPr lang="en-US" dirty="0">
                <a:latin typeface="Merriweather"/>
                <a:cs typeface="Arial"/>
              </a:rPr>
              <a:t>What is ToCS?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B5C98-E550-632F-2F9B-0A7AAE277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1466" y="1731729"/>
            <a:ext cx="6313077" cy="435133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An easy-to-use graphical user interface (GUI) </a:t>
            </a:r>
          </a:p>
          <a:p>
            <a:endParaRPr lang="en-US" sz="2400" dirty="0"/>
          </a:p>
          <a:p>
            <a:r>
              <a:rPr lang="en-US" sz="2400" dirty="0"/>
              <a:t>Uses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computational software to make high-throughput toxicokinetic (TK) chemical predictions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/>
              <a:t>No programming required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Predict ADME profiles and characteristics, prioritize chemicals using in vitro to in vivo extrapolation, and generate TK parameters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A2E7D-6FFD-EC0F-69BB-A90FC840F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CABDFB-5271-CA06-765F-BC18429EE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53CDCA1-4952-E190-883D-E7C2CEA03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E86F2-D16F-4C5F-86EE-AE93820AFD3F}" type="datetime4">
              <a:rPr lang="en-US" smtClean="0"/>
              <a:t>September 24, 2025</a:t>
            </a:fld>
            <a:endParaRPr lang="en-US"/>
          </a:p>
        </p:txBody>
      </p:sp>
      <p:pic>
        <p:nvPicPr>
          <p:cNvPr id="8" name="Picture 7" descr="A picture containing text, sign, clock, green&#10;&#10;AI-generated content may be incorrect.">
            <a:extLst>
              <a:ext uri="{FF2B5EF4-FFF2-40B4-BE49-F238E27FC236}">
                <a16:creationId xmlns:a16="http://schemas.microsoft.com/office/drawing/2014/main" id="{2C2E26E9-8CD3-9F09-2042-554A80DA7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741" y="1602299"/>
            <a:ext cx="3267295" cy="378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72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B7735-4DE6-0C78-6042-47880B1AD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3941E-9965-072A-9A52-6A21B1C0D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723" y="619836"/>
            <a:ext cx="10515600" cy="548640"/>
          </a:xfrm>
        </p:spPr>
        <p:txBody>
          <a:bodyPr/>
          <a:lstStyle/>
          <a:p>
            <a:r>
              <a:rPr lang="en-US" dirty="0">
                <a:latin typeface="Merriweather"/>
                <a:cs typeface="Arial"/>
              </a:rPr>
              <a:t>Purpose of ToCS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2AC18-429B-F502-33B4-CA766C409A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1466" y="1602299"/>
            <a:ext cx="6494146" cy="4481630"/>
          </a:xfrm>
        </p:spPr>
        <p:txBody>
          <a:bodyPr>
            <a:normAutofit/>
          </a:bodyPr>
          <a:lstStyle/>
          <a:p>
            <a:r>
              <a:rPr lang="en-US" sz="2400" dirty="0"/>
              <a:t>High throughput preliminary screening, prioritization, and characterization of chemicals at the beginning of studies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Post market assessment of food relevant compounds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Obtain parameters to use in other models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Simulate ingredients used in dietary supplements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493D57-CB66-55C6-0B37-3B67ECDD2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B05E83-493A-2AC7-ECE0-1F62C0C9D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C549798-33BD-0783-BF0C-F0DC945B5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E86F2-D16F-4C5F-86EE-AE93820AFD3F}" type="datetime4">
              <a:rPr lang="en-US" smtClean="0"/>
              <a:t>September 24, 2025</a:t>
            </a:fld>
            <a:endParaRPr lang="en-US"/>
          </a:p>
        </p:txBody>
      </p:sp>
      <p:pic>
        <p:nvPicPr>
          <p:cNvPr id="7" name="Picture 6" descr="A picture containing text, sign, clock, green&#10;&#10;AI-generated content may be incorrect.">
            <a:extLst>
              <a:ext uri="{FF2B5EF4-FFF2-40B4-BE49-F238E27FC236}">
                <a16:creationId xmlns:a16="http://schemas.microsoft.com/office/drawing/2014/main" id="{3E406787-BB91-56A7-6370-EEC4934D1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741" y="1602299"/>
            <a:ext cx="3267295" cy="378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867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596AA-F43A-4049-9A2A-0AC1469DB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rriweather"/>
                <a:cs typeface="Arial"/>
              </a:rPr>
              <a:t>ToCS Outputs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AB14F-E00F-49F2-81C3-7F894A443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53EDD-C2AB-4C10-B062-673D83518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B06AE3-7CA9-494A-9355-6DF0A88B2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EEA8B-2E00-4A82-B922-88A898205188}" type="datetime4">
              <a:rPr lang="en-US" smtClean="0"/>
              <a:t>September 24, 2025</a:t>
            </a:fld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3EE0854-0A3C-7038-9713-0765A3FE46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614190"/>
              </p:ext>
            </p:extLst>
          </p:nvPr>
        </p:nvGraphicFramePr>
        <p:xfrm>
          <a:off x="616857" y="1871000"/>
          <a:ext cx="10987314" cy="369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9143">
                  <a:extLst>
                    <a:ext uri="{9D8B030D-6E8A-4147-A177-3AD203B41FA5}">
                      <a16:colId xmlns:a16="http://schemas.microsoft.com/office/drawing/2014/main" val="3220836768"/>
                    </a:ext>
                  </a:extLst>
                </a:gridCol>
                <a:gridCol w="5508171">
                  <a:extLst>
                    <a:ext uri="{9D8B030D-6E8A-4147-A177-3AD203B41FA5}">
                      <a16:colId xmlns:a16="http://schemas.microsoft.com/office/drawing/2014/main" val="3613787567"/>
                    </a:ext>
                  </a:extLst>
                </a:gridCol>
              </a:tblGrid>
              <a:tr h="184915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Concentration-Time Profiles Module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ADME time course data </a:t>
                      </a:r>
                      <a:br>
                        <a:rPr lang="en-US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(Amounts and concentrations over time)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Summary statistics (</a:t>
                      </a:r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Tmax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, Cmax, and AUC)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Steady State Concentrations Module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Analytical steady state in desired concentration/tissue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Estimate of the time (days) it takes to reach steady state behavior following constant oral dosing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104863"/>
                  </a:ext>
                </a:extLst>
              </a:tr>
              <a:tr h="184915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In Vitro to In Vivo Extrapolation (IVIVE) Module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OEDs (the external dose needed to produce the internal bioactive conc.) compared with exposure data (if provided by the user)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BERs if exposure data is provided by the user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Parameter Calculations Module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Toxicokinetic parameters (half-life, total plasma clearance, elimination rate, volume of distribution)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Partition coefficients in different tissues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915174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E4F8C4A-97AF-7581-1138-41B430992E97}"/>
              </a:ext>
            </a:extLst>
          </p:cNvPr>
          <p:cNvSpPr txBox="1"/>
          <p:nvPr/>
        </p:nvSpPr>
        <p:spPr>
          <a:xfrm>
            <a:off x="602343" y="5628170"/>
            <a:ext cx="10987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Abbreviations: ADME – absorption, distribution, metabolism, excretion; Cmax – maximal concentration; </a:t>
            </a:r>
            <a:r>
              <a:rPr lang="en-US" sz="1400" dirty="0" err="1"/>
              <a:t>Tmax</a:t>
            </a:r>
            <a:r>
              <a:rPr lang="en-US" sz="1400" dirty="0"/>
              <a:t> – time to Cmax; AUC – area under the curve; OED – oral equivalent dose; BER – bioactivity exposure ratio</a:t>
            </a:r>
          </a:p>
        </p:txBody>
      </p:sp>
    </p:spTree>
    <p:extLst>
      <p:ext uri="{BB962C8B-B14F-4D97-AF65-F5344CB8AC3E}">
        <p14:creationId xmlns:p14="http://schemas.microsoft.com/office/powerpoint/2010/main" val="4193795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DDFE6-59A9-B174-E3B9-AAF8715A6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4" y="955258"/>
            <a:ext cx="10515600" cy="548640"/>
          </a:xfrm>
        </p:spPr>
        <p:txBody>
          <a:bodyPr/>
          <a:lstStyle/>
          <a:p>
            <a:r>
              <a:rPr lang="en-US" dirty="0"/>
              <a:t>Food Relevant Features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91556-E230-FAB4-5C62-69D371DFE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AAB3A-F585-859D-DA00-726F45471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6D039D-B712-E2D4-E9C2-6A0758191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3ADDE0-85AA-A6F8-44DE-FF3A5DC811AE}"/>
                  </a:ext>
                </a:extLst>
              </p:cNvPr>
              <p:cNvSpPr txBox="1"/>
              <p:nvPr/>
            </p:nvSpPr>
            <p:spPr>
              <a:xfrm>
                <a:off x="642681" y="1771657"/>
                <a:ext cx="5104975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Models with oral exposure route</a:t>
                </a:r>
              </a:p>
              <a:p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Ability to make a non-uniform exposure protocol (mimics food consumption at mealtimes)</a:t>
                </a:r>
                <a:b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Customization of bioavailability settings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Use of in silico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𝐶𝑎𝑐𝑜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2.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𝑃𝑎𝑏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values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Ability to run simulations with 100% bioavailability - more conservative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3ADDE0-85AA-A6F8-44DE-FF3A5DC81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81" y="1771657"/>
                <a:ext cx="5104975" cy="3170099"/>
              </a:xfrm>
              <a:prstGeom prst="rect">
                <a:avLst/>
              </a:prstGeom>
              <a:blipFill>
                <a:blip r:embed="rId2"/>
                <a:stretch>
                  <a:fillRect l="-1074" t="-962" b="-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Chart&#10;&#10;AI-generated content may be incorrect.">
            <a:extLst>
              <a:ext uri="{FF2B5EF4-FFF2-40B4-BE49-F238E27FC236}">
                <a16:creationId xmlns:a16="http://schemas.microsoft.com/office/drawing/2014/main" id="{03588387-0D55-F6B3-CEF0-7BD23126F0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506" t="23121" r="13896" b="2366"/>
          <a:stretch>
            <a:fillRect/>
          </a:stretch>
        </p:blipFill>
        <p:spPr>
          <a:xfrm>
            <a:off x="6203425" y="327067"/>
            <a:ext cx="5570729" cy="461468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Picture 9" descr="Chart&#10;&#10;AI-generated content may be incorrect.">
            <a:extLst>
              <a:ext uri="{FF2B5EF4-FFF2-40B4-BE49-F238E27FC236}">
                <a16:creationId xmlns:a16="http://schemas.microsoft.com/office/drawing/2014/main" id="{2B2C4993-143A-F729-BF57-CD44F4190B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6139" t="54658" r="3510" b="35254"/>
          <a:stretch>
            <a:fillRect/>
          </a:stretch>
        </p:blipFill>
        <p:spPr>
          <a:xfrm>
            <a:off x="9344090" y="559657"/>
            <a:ext cx="901092" cy="494002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85BBBC-F90A-A311-A919-53CB214AF9DD}"/>
                  </a:ext>
                </a:extLst>
              </p:cNvPr>
              <p:cNvSpPr txBox="1"/>
              <p:nvPr/>
            </p:nvSpPr>
            <p:spPr>
              <a:xfrm>
                <a:off x="642681" y="5117675"/>
                <a:ext cx="11211859" cy="10393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Contains explicit list of food chemicals available for simulation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109-118 chemicals for human simulations (954-956 chemicals using in silico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𝑢𝑝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25-30 chemicals for rat simulations (no human data)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85BBBC-F90A-A311-A919-53CB214AF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81" y="5117675"/>
                <a:ext cx="11211859" cy="1039323"/>
              </a:xfrm>
              <a:prstGeom prst="rect">
                <a:avLst/>
              </a:prstGeom>
              <a:blipFill>
                <a:blip r:embed="rId4"/>
                <a:stretch>
                  <a:fillRect l="-489" t="-294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0739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AFEAF-1C7B-F205-9C00-4F34C12E8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D32F9-C4AD-F4CB-EF9F-5693C16B6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413569"/>
            <a:ext cx="10515600" cy="548640"/>
          </a:xfrm>
        </p:spPr>
        <p:txBody>
          <a:bodyPr/>
          <a:lstStyle/>
          <a:p>
            <a:r>
              <a:rPr lang="en-US" dirty="0">
                <a:latin typeface="Merriweather"/>
                <a:cs typeface="Arial"/>
              </a:rPr>
              <a:t>How does ToCS compare to other GUIs?</a:t>
            </a:r>
            <a:endParaRPr lang="en-US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1B595BD2-02D4-6770-A9CB-4A00B3D1116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25223115"/>
              </p:ext>
            </p:extLst>
          </p:nvPr>
        </p:nvGraphicFramePr>
        <p:xfrm>
          <a:off x="691045" y="1379058"/>
          <a:ext cx="10515599" cy="4419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6970">
                  <a:extLst>
                    <a:ext uri="{9D8B030D-6E8A-4147-A177-3AD203B41FA5}">
                      <a16:colId xmlns:a16="http://schemas.microsoft.com/office/drawing/2014/main" val="3700615635"/>
                    </a:ext>
                  </a:extLst>
                </a:gridCol>
                <a:gridCol w="1984443">
                  <a:extLst>
                    <a:ext uri="{9D8B030D-6E8A-4147-A177-3AD203B41FA5}">
                      <a16:colId xmlns:a16="http://schemas.microsoft.com/office/drawing/2014/main" val="2842163695"/>
                    </a:ext>
                  </a:extLst>
                </a:gridCol>
                <a:gridCol w="1633932">
                  <a:extLst>
                    <a:ext uri="{9D8B030D-6E8A-4147-A177-3AD203B41FA5}">
                      <a16:colId xmlns:a16="http://schemas.microsoft.com/office/drawing/2014/main" val="4167503532"/>
                    </a:ext>
                  </a:extLst>
                </a:gridCol>
                <a:gridCol w="217366">
                  <a:extLst>
                    <a:ext uri="{9D8B030D-6E8A-4147-A177-3AD203B41FA5}">
                      <a16:colId xmlns:a16="http://schemas.microsoft.com/office/drawing/2014/main" val="3491816795"/>
                    </a:ext>
                  </a:extLst>
                </a:gridCol>
                <a:gridCol w="2138432">
                  <a:extLst>
                    <a:ext uri="{9D8B030D-6E8A-4147-A177-3AD203B41FA5}">
                      <a16:colId xmlns:a16="http://schemas.microsoft.com/office/drawing/2014/main" val="539077157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862926329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2815511366"/>
                    </a:ext>
                  </a:extLst>
                </a:gridCol>
              </a:tblGrid>
              <a:tr h="3275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Feature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ToCS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ICE*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Feature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ToCS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ICE*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668510"/>
                  </a:ext>
                </a:extLst>
              </a:tr>
              <a:tr h="32754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httk software version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2.7.0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2.2.2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+mn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Analytical SS concentrations</a:t>
                      </a:r>
                      <a:endParaRPr lang="en-US" sz="12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+mn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Plasma and all tissues</a:t>
                      </a:r>
                      <a:endParaRPr lang="en-US" sz="12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Plasma only</a:t>
                      </a:r>
                      <a:endParaRPr lang="en-US" sz="12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249470"/>
                  </a:ext>
                </a:extLst>
              </a:tr>
              <a:tr h="43009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Species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Human, rat, mouse, dog, rabbit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Human, rat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+mn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Estimates days to plasma SS</a:t>
                      </a:r>
                      <a:endParaRPr lang="en-US" sz="12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100">
                          <a:effectLst/>
                          <a:latin typeface="+mn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2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87754"/>
                  </a:ext>
                </a:extLst>
              </a:tr>
              <a:tr h="32754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Food chemical subset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Yes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No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OED calculation</a:t>
                      </a:r>
                      <a:endParaRPr lang="en-US" sz="12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100">
                          <a:solidFill>
                            <a:srgbClr val="000000"/>
                          </a:solidFill>
                          <a:effectLst/>
                          <a:latin typeface="+mn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Plasma and all tissues</a:t>
                      </a:r>
                      <a:endParaRPr lang="en-US" sz="12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Plasma only</a:t>
                      </a:r>
                      <a:endParaRPr lang="en-US" sz="12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913005"/>
                  </a:ext>
                </a:extLst>
              </a:tr>
              <a:tr h="43009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Loads in silico caco-2 permeability values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Yes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No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Convert nominal in vitro bioactive conc to free conc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Yes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No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2621648"/>
                  </a:ext>
                </a:extLst>
              </a:tr>
              <a:tr h="43009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Customize parameter calculation methods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Yes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No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OED quantile returned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User’s choice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5% and 50%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500384"/>
                  </a:ext>
                </a:extLst>
              </a:tr>
              <a:tr h="327549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+mn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Dosing routes</a:t>
                      </a:r>
                      <a:endParaRPr lang="en-US" sz="12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+mn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Oral</a:t>
                      </a:r>
                      <a:endParaRPr lang="en-US" sz="12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Oral, iv, inhalation</a:t>
                      </a:r>
                      <a:endParaRPr lang="en-US" sz="12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Option to view all OED samples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Yes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No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796043"/>
                  </a:ext>
                </a:extLst>
              </a:tr>
              <a:tr h="43009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ADME dosing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Single, evenly recurring, and non-uniform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Single, evenly recurring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Built-in bioactivity data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No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Yes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049132"/>
                  </a:ext>
                </a:extLst>
              </a:tr>
              <a:tr h="43009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Inclusion of full pregnancy model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Yes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No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Bioactivity exposure ratio (BER) calculation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Yes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No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87946"/>
                  </a:ext>
                </a:extLst>
              </a:tr>
              <a:tr h="774175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AUC and </a:t>
                      </a:r>
                      <a:r>
                        <a:rPr lang="en-US" sz="1200" kern="1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Tmax</a:t>
                      </a:r>
                      <a:r>
                        <a:rPr lang="en-US" sz="12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calculated for plasma and all tissues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Plasma only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Volume of distribution, elimination rate, total plasma clearance, and partition coefficient calculations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Yes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No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434546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98245C-2EBF-A8FC-C265-7F4DFBB7C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68FD8-39D2-565F-E852-BD69A107D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F646D06-C96F-D67B-6592-AD68D5843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E86F2-D16F-4C5F-86EE-AE93820AFD3F}" type="datetime4">
              <a:rPr lang="en-US" smtClean="0"/>
              <a:t>September 24, 2025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4ED87F-FBE5-40E4-4885-F97786D7D0DB}"/>
              </a:ext>
            </a:extLst>
          </p:cNvPr>
          <p:cNvSpPr txBox="1"/>
          <p:nvPr/>
        </p:nvSpPr>
        <p:spPr>
          <a:xfrm>
            <a:off x="573741" y="5852831"/>
            <a:ext cx="36439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*Integrated Chemical Environment (https://ice.ntp.niehs.nih.gov/)</a:t>
            </a:r>
          </a:p>
        </p:txBody>
      </p:sp>
    </p:spTree>
    <p:extLst>
      <p:ext uri="{BB962C8B-B14F-4D97-AF65-F5344CB8AC3E}">
        <p14:creationId xmlns:p14="http://schemas.microsoft.com/office/powerpoint/2010/main" val="3939783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81329-EBC3-4C65-A64C-4ADF77AF1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4" y="502254"/>
            <a:ext cx="10515600" cy="548640"/>
          </a:xfrm>
        </p:spPr>
        <p:txBody>
          <a:bodyPr>
            <a:normAutofit/>
          </a:bodyPr>
          <a:lstStyle/>
          <a:p>
            <a:r>
              <a:rPr lang="en-US" dirty="0">
                <a:latin typeface="Merriweather"/>
                <a:cs typeface="Arial"/>
              </a:rPr>
              <a:t>How to Access the ToCS 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3AC5F-E4FC-482E-A14E-4006289BFD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6720" y="1636419"/>
            <a:ext cx="5494360" cy="1106891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200" dirty="0"/>
              <a:t>Web Application</a:t>
            </a:r>
          </a:p>
          <a:p>
            <a:pPr lvl="1"/>
            <a:r>
              <a:rPr lang="en-US" sz="2200" dirty="0"/>
              <a:t>pub-connect.foodsafetyrisk.org/tocs</a:t>
            </a:r>
          </a:p>
          <a:p>
            <a:pPr lvl="1"/>
            <a:r>
              <a:rPr lang="en-US" sz="2200" dirty="0">
                <a:highlight>
                  <a:srgbClr val="FFFF00"/>
                </a:highlight>
              </a:rPr>
              <a:t>No programming needed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F8BB94-ACDA-4DB5-B82D-7042AC7AB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B9BB4A-25F8-43B1-B6E7-8B76FA748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1EDD396-514F-470F-A6BD-A2DE0B287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E86F2-D16F-4C5F-86EE-AE93820AFD3F}" type="datetime4">
              <a:rPr lang="en-US" smtClean="0"/>
              <a:t>September 24, 2025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07E373-1C32-C44C-27A0-0458B5775525}"/>
              </a:ext>
            </a:extLst>
          </p:cNvPr>
          <p:cNvSpPr txBox="1">
            <a:spLocks/>
          </p:cNvSpPr>
          <p:nvPr/>
        </p:nvSpPr>
        <p:spPr>
          <a:xfrm>
            <a:off x="6591298" y="4733249"/>
            <a:ext cx="5096580" cy="1333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DBB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DBB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DBB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DBB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DBB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2"/>
            </a:pPr>
            <a:r>
              <a:rPr lang="en-US" sz="2200" dirty="0"/>
              <a:t>R Package</a:t>
            </a:r>
          </a:p>
          <a:p>
            <a:pPr lvl="1"/>
            <a:r>
              <a:rPr lang="en-US" sz="2200" dirty="0"/>
              <a:t>Install in R from the ToCS GitHub </a:t>
            </a:r>
          </a:p>
          <a:p>
            <a:pPr lvl="1"/>
            <a:r>
              <a:rPr lang="en-US" sz="2200" dirty="0"/>
              <a:t>Some programming needed</a:t>
            </a:r>
          </a:p>
        </p:txBody>
      </p:sp>
      <p:pic>
        <p:nvPicPr>
          <p:cNvPr id="13" name="Picture 12" descr="Graphical user interface, text, application&#10;&#10;AI-generated content may be incorrect.">
            <a:extLst>
              <a:ext uri="{FF2B5EF4-FFF2-40B4-BE49-F238E27FC236}">
                <a16:creationId xmlns:a16="http://schemas.microsoft.com/office/drawing/2014/main" id="{3B575E09-674C-99A6-939C-9757BC3BF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478" y="1115519"/>
            <a:ext cx="6128636" cy="31060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259D3B-5596-7110-B603-92879061393A}"/>
              </a:ext>
            </a:extLst>
          </p:cNvPr>
          <p:cNvCxnSpPr/>
          <p:nvPr/>
        </p:nvCxnSpPr>
        <p:spPr>
          <a:xfrm>
            <a:off x="4396902" y="2568102"/>
            <a:ext cx="99201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8E0C67D-03BB-BA6D-9578-AF80F152B44B}"/>
              </a:ext>
            </a:extLst>
          </p:cNvPr>
          <p:cNvCxnSpPr/>
          <p:nvPr/>
        </p:nvCxnSpPr>
        <p:spPr>
          <a:xfrm flipH="1">
            <a:off x="5651478" y="5221580"/>
            <a:ext cx="97359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Text&#10;&#10;AI-generated content may be incorrect.">
            <a:extLst>
              <a:ext uri="{FF2B5EF4-FFF2-40B4-BE49-F238E27FC236}">
                <a16:creationId xmlns:a16="http://schemas.microsoft.com/office/drawing/2014/main" id="{271FDB17-1F86-AC6B-4608-BCC595320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86" y="3741125"/>
            <a:ext cx="5188818" cy="253836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67419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FDA Center">
      <a:dk1>
        <a:sysClr val="windowText" lastClr="000000"/>
      </a:dk1>
      <a:lt1>
        <a:sysClr val="window" lastClr="FFFFFF"/>
      </a:lt1>
      <a:dk2>
        <a:srgbClr val="44546A"/>
      </a:dk2>
      <a:lt2>
        <a:srgbClr val="FFFFFF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70D6BBF2E1644A8865B69F43CAEC07" ma:contentTypeVersion="14" ma:contentTypeDescription="Create a new document." ma:contentTypeScope="" ma:versionID="ac6fcceb50eb88107d448b763435efce">
  <xsd:schema xmlns:xsd="http://www.w3.org/2001/XMLSchema" xmlns:xs="http://www.w3.org/2001/XMLSchema" xmlns:p="http://schemas.microsoft.com/office/2006/metadata/properties" xmlns:ns2="f3b743dd-490c-4ce8-909f-8ca9390af63e" xmlns:ns3="97020f62-d699-43c4-bf49-e304984b84cf" xmlns:ns4="20867c8d-1cc9-4acd-a073-94634f6a764f" targetNamespace="http://schemas.microsoft.com/office/2006/metadata/properties" ma:root="true" ma:fieldsID="0154c5881f3d6adf3ea5930e53a04993" ns2:_="" ns3:_="" ns4:_="">
    <xsd:import namespace="f3b743dd-490c-4ce8-909f-8ca9390af63e"/>
    <xsd:import namespace="97020f62-d699-43c4-bf49-e304984b84cf"/>
    <xsd:import namespace="20867c8d-1cc9-4acd-a073-94634f6a76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b743dd-490c-4ce8-909f-8ca9390af6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9cf906e-e933-44a8-8421-1c91ada6f12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020f62-d699-43c4-bf49-e304984b84c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867c8d-1cc9-4acd-a073-94634f6a764f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478b58f-e6f1-4350-932a-4990099ecabb}" ma:internalName="TaxCatchAll" ma:showField="CatchAllData" ma:web="97020f62-d699-43c4-bf49-e304984b84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3b743dd-490c-4ce8-909f-8ca9390af63e">
      <Terms xmlns="http://schemas.microsoft.com/office/infopath/2007/PartnerControls"/>
    </lcf76f155ced4ddcb4097134ff3c332f>
    <TaxCatchAll xmlns="20867c8d-1cc9-4acd-a073-94634f6a764f" xsi:nil="true"/>
    <SharedWithUsers xmlns="97020f62-d699-43c4-bf49-e304984b84cf">
      <UserInfo>
        <DisplayName>Black, Michael</DisplayName>
        <AccountId>16145</AccountId>
        <AccountType/>
      </UserInfo>
      <UserInfo>
        <DisplayName>Morris, Steven</DisplayName>
        <AccountId>60</AccountId>
        <AccountType/>
      </UserInfo>
      <UserInfo>
        <DisplayName>Norris, Kamesha</DisplayName>
        <AccountId>4544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918233F5-9E4C-47FE-9692-41E80086EED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BA45798-CE07-4DA8-B625-3A6427A020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3b743dd-490c-4ce8-909f-8ca9390af63e"/>
    <ds:schemaRef ds:uri="97020f62-d699-43c4-bf49-e304984b84cf"/>
    <ds:schemaRef ds:uri="20867c8d-1cc9-4acd-a073-94634f6a764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0D7DAB7-FC93-48FE-8013-99897132DD7B}">
  <ds:schemaRefs>
    <ds:schemaRef ds:uri="http://schemas.microsoft.com/office/2006/documentManagement/types"/>
    <ds:schemaRef ds:uri="f3b743dd-490c-4ce8-909f-8ca9390af63e"/>
    <ds:schemaRef ds:uri="http://purl.org/dc/terms/"/>
    <ds:schemaRef ds:uri="http://purl.org/dc/dcmitype/"/>
    <ds:schemaRef ds:uri="97020f62-d699-43c4-bf49-e304984b84cf"/>
    <ds:schemaRef ds:uri="http://purl.org/dc/elements/1.1/"/>
    <ds:schemaRef ds:uri="http://schemas.microsoft.com/office/2006/metadata/properties"/>
    <ds:schemaRef ds:uri="20867c8d-1cc9-4acd-a073-94634f6a764f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5582</TotalTime>
  <Words>2084</Words>
  <Application>Microsoft Office PowerPoint</Application>
  <PresentationFormat>Widescreen</PresentationFormat>
  <Paragraphs>377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Cambria Math</vt:lpstr>
      <vt:lpstr>Helvetica</vt:lpstr>
      <vt:lpstr>Merriweather</vt:lpstr>
      <vt:lpstr>Wingdings</vt:lpstr>
      <vt:lpstr>Office Theme</vt:lpstr>
      <vt:lpstr>PowerPoint Presentation</vt:lpstr>
      <vt:lpstr>Toxicokinetic Chemical Simulator (ToCS): A Graphical User Interface for High-Throughput Chemical Analysis</vt:lpstr>
      <vt:lpstr>Session I: Introduction to ToCS</vt:lpstr>
      <vt:lpstr>What is ToCS?</vt:lpstr>
      <vt:lpstr>Purpose of ToCS</vt:lpstr>
      <vt:lpstr>ToCS Outputs</vt:lpstr>
      <vt:lpstr>Food Relevant Features</vt:lpstr>
      <vt:lpstr>How does ToCS compare to other GUIs?</vt:lpstr>
      <vt:lpstr>How to Access the ToCS Interface</vt:lpstr>
      <vt:lpstr>Interface Structure</vt:lpstr>
      <vt:lpstr>Getting Help and Reporting Issues</vt:lpstr>
      <vt:lpstr>Limitations &amp; Challenges</vt:lpstr>
      <vt:lpstr>Future Work</vt:lpstr>
      <vt:lpstr>An overview of httk and its models</vt:lpstr>
      <vt:lpstr>The httk R package</vt:lpstr>
      <vt:lpstr>The httk R package</vt:lpstr>
      <vt:lpstr>httk Models</vt:lpstr>
      <vt:lpstr>httk Models</vt:lpstr>
      <vt:lpstr>httk Models</vt:lpstr>
      <vt:lpstr>Additional Information on httk</vt:lpstr>
      <vt:lpstr>Chemical Selection</vt:lpstr>
      <vt:lpstr>Compound Selection Interface</vt:lpstr>
      <vt:lpstr>Compound Selection: Preloaded Drop-Down List</vt:lpstr>
      <vt:lpstr>Compound Selection: Upload Your Own Compounds</vt:lpstr>
      <vt:lpstr>Compound Selection: Uploaded Data</vt:lpstr>
      <vt:lpstr>Where Can I Find the Chemical Data?</vt:lpstr>
      <vt:lpstr>Demo: Uploading Chemical Data</vt:lpstr>
      <vt:lpstr>Demo: Uploading Chemical Data</vt:lpstr>
      <vt:lpstr>Demo: Uploading Chemical Data</vt:lpstr>
      <vt:lpstr>Demo: Uploading Chemical Data</vt:lpstr>
      <vt:lpstr>Demo: Uploading Chemical Data</vt:lpstr>
      <vt:lpstr>Demo: Uploading Chemical Data</vt:lpstr>
      <vt:lpstr>Demo: Uploading Chemical Data</vt:lpstr>
      <vt:lpstr>Demo: Uploading Chemical Data</vt:lpstr>
      <vt:lpstr>Questions?</vt:lpstr>
      <vt:lpstr>10-Minute Break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FDA PowerPoint Presentation Template</dc:title>
  <dc:subject>A presentation template for authors to structure FDA branded presentations.</dc:subject>
  <dc:creator>U.S. Food and Drug Administration</dc:creator>
  <cp:keywords>Template, FDA, Presentation, branding, monogram</cp:keywords>
  <cp:lastModifiedBy>Leonard, Kristen *</cp:lastModifiedBy>
  <cp:revision>102</cp:revision>
  <dcterms:created xsi:type="dcterms:W3CDTF">2021-08-12T14:41:37Z</dcterms:created>
  <dcterms:modified xsi:type="dcterms:W3CDTF">2025-09-24T12:50:16Z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0x010100AB70D6BBF2E1644A8865B69F43CAEC07</vt:lpwstr>
  </property>
  <property fmtid="{D5CDD505-2E9C-101B-9397-08002B2CF9AE}" pid="3" name="MediaServiceImageTags">
    <vt:lpwstr/>
  </property>
</Properties>
</file>